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299AEF-50E3-4373-A456-7FA8A40683B9}" v="13" dt="2023-04-30T10:23:01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2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uro Bravo" userId="6a812149-9a1e-43cf-9489-e80339e4fb17" providerId="ADAL" clId="{DA055B16-6246-4A22-B828-4B614C8D07EE}"/>
    <pc:docChg chg="undo redo custSel addSld delSld modSld addMainMaster delMainMaster">
      <pc:chgData name="Arturo Bravo" userId="6a812149-9a1e-43cf-9489-e80339e4fb17" providerId="ADAL" clId="{DA055B16-6246-4A22-B828-4B614C8D07EE}" dt="2023-04-28T11:48:56.945" v="2371" actId="20577"/>
      <pc:docMkLst>
        <pc:docMk/>
      </pc:docMkLst>
      <pc:sldChg chg="addSp delSp modSp new mod modMedia setBg modClrScheme delAnim setClrOvrMap chgLayout">
        <pc:chgData name="Arturo Bravo" userId="6a812149-9a1e-43cf-9489-e80339e4fb17" providerId="ADAL" clId="{DA055B16-6246-4A22-B828-4B614C8D07EE}" dt="2023-04-28T10:42:02.369" v="179" actId="14100"/>
        <pc:sldMkLst>
          <pc:docMk/>
          <pc:sldMk cId="1840263368" sldId="256"/>
        </pc:sldMkLst>
        <pc:spChg chg="mod">
          <ac:chgData name="Arturo Bravo" userId="6a812149-9a1e-43cf-9489-e80339e4fb17" providerId="ADAL" clId="{DA055B16-6246-4A22-B828-4B614C8D07EE}" dt="2023-04-28T10:41:53.524" v="178" actId="1076"/>
          <ac:spMkLst>
            <pc:docMk/>
            <pc:sldMk cId="1840263368" sldId="256"/>
            <ac:spMk id="2" creationId="{06F1EB52-EA2A-1C37-6CC5-A45BD2253C58}"/>
          </ac:spMkLst>
        </pc:spChg>
        <pc:spChg chg="mod">
          <ac:chgData name="Arturo Bravo" userId="6a812149-9a1e-43cf-9489-e80339e4fb17" providerId="ADAL" clId="{DA055B16-6246-4A22-B828-4B614C8D07EE}" dt="2023-04-28T10:42:02.369" v="179" actId="14100"/>
          <ac:spMkLst>
            <pc:docMk/>
            <pc:sldMk cId="1840263368" sldId="256"/>
            <ac:spMk id="3" creationId="{D9EA10E9-93EE-7CA0-7A81-88FCA189DA1D}"/>
          </ac:spMkLst>
        </pc:spChg>
        <pc:spChg chg="add">
          <ac:chgData name="Arturo Bravo" userId="6a812149-9a1e-43cf-9489-e80339e4fb17" providerId="ADAL" clId="{DA055B16-6246-4A22-B828-4B614C8D07EE}" dt="2023-04-28T10:41:21.098" v="168" actId="26606"/>
          <ac:spMkLst>
            <pc:docMk/>
            <pc:sldMk cId="1840263368" sldId="256"/>
            <ac:spMk id="6" creationId="{EB95B01E-5851-431E-863B-0FAC65669516}"/>
          </ac:spMkLst>
        </pc:spChg>
        <pc:spChg chg="add del">
          <ac:chgData name="Arturo Bravo" userId="6a812149-9a1e-43cf-9489-e80339e4fb17" providerId="ADAL" clId="{DA055B16-6246-4A22-B828-4B614C8D07EE}" dt="2023-04-28T10:40:07.225" v="117" actId="26606"/>
          <ac:spMkLst>
            <pc:docMk/>
            <pc:sldMk cId="1840263368" sldId="256"/>
            <ac:spMk id="9" creationId="{AC8EEB0F-BA72-49AC-956F-331B60FDE79E}"/>
          </ac:spMkLst>
        </pc:spChg>
        <pc:spChg chg="add del">
          <ac:chgData name="Arturo Bravo" userId="6a812149-9a1e-43cf-9489-e80339e4fb17" providerId="ADAL" clId="{DA055B16-6246-4A22-B828-4B614C8D07EE}" dt="2023-04-28T10:40:07.225" v="117" actId="26606"/>
          <ac:spMkLst>
            <pc:docMk/>
            <pc:sldMk cId="1840263368" sldId="256"/>
            <ac:spMk id="11" creationId="{8CC700D5-9809-43F4-89D5-7DBBCB0DCC10}"/>
          </ac:spMkLst>
        </pc:spChg>
        <pc:spChg chg="add del">
          <ac:chgData name="Arturo Bravo" userId="6a812149-9a1e-43cf-9489-e80339e4fb17" providerId="ADAL" clId="{DA055B16-6246-4A22-B828-4B614C8D07EE}" dt="2023-04-28T10:40:07.225" v="117" actId="26606"/>
          <ac:spMkLst>
            <pc:docMk/>
            <pc:sldMk cId="1840263368" sldId="256"/>
            <ac:spMk id="13" creationId="{C7163242-6303-46DC-BAC1-2A204F061321}"/>
          </ac:spMkLst>
        </pc:spChg>
        <pc:spChg chg="add del">
          <ac:chgData name="Arturo Bravo" userId="6a812149-9a1e-43cf-9489-e80339e4fb17" providerId="ADAL" clId="{DA055B16-6246-4A22-B828-4B614C8D07EE}" dt="2023-04-28T10:40:07.225" v="117" actId="26606"/>
          <ac:spMkLst>
            <pc:docMk/>
            <pc:sldMk cId="1840263368" sldId="256"/>
            <ac:spMk id="15" creationId="{805C4C40-D70E-4C4F-B228-98A0A6132603}"/>
          </ac:spMkLst>
        </pc:spChg>
        <pc:spChg chg="add del">
          <ac:chgData name="Arturo Bravo" userId="6a812149-9a1e-43cf-9489-e80339e4fb17" providerId="ADAL" clId="{DA055B16-6246-4A22-B828-4B614C8D07EE}" dt="2023-04-28T10:40:09.581" v="119" actId="26606"/>
          <ac:spMkLst>
            <pc:docMk/>
            <pc:sldMk cId="1840263368" sldId="256"/>
            <ac:spMk id="17" creationId="{DE1F4381-ECC1-467E-9196-F560213AF3F6}"/>
          </ac:spMkLst>
        </pc:spChg>
        <pc:spChg chg="add del">
          <ac:chgData name="Arturo Bravo" userId="6a812149-9a1e-43cf-9489-e80339e4fb17" providerId="ADAL" clId="{DA055B16-6246-4A22-B828-4B614C8D07EE}" dt="2023-04-28T10:40:09.581" v="119" actId="26606"/>
          <ac:spMkLst>
            <pc:docMk/>
            <pc:sldMk cId="1840263368" sldId="256"/>
            <ac:spMk id="18" creationId="{19F9BF86-FE94-4517-B97D-026C7515E589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21" creationId="{7C60369F-A41B-4D6E-8990-30E2715C5730}"/>
          </ac:spMkLst>
        </pc:spChg>
        <pc:spChg chg="add del">
          <ac:chgData name="Arturo Bravo" userId="6a812149-9a1e-43cf-9489-e80339e4fb17" providerId="ADAL" clId="{DA055B16-6246-4A22-B828-4B614C8D07EE}" dt="2023-04-28T10:40:12.971" v="121" actId="26606"/>
          <ac:spMkLst>
            <pc:docMk/>
            <pc:sldMk cId="1840263368" sldId="256"/>
            <ac:spMk id="43" creationId="{9733A6A7-E7EE-42C5-88DE-B09D16B38C13}"/>
          </ac:spMkLst>
        </pc:spChg>
        <pc:spChg chg="add del">
          <ac:chgData name="Arturo Bravo" userId="6a812149-9a1e-43cf-9489-e80339e4fb17" providerId="ADAL" clId="{DA055B16-6246-4A22-B828-4B614C8D07EE}" dt="2023-04-28T10:40:12.971" v="121" actId="26606"/>
          <ac:spMkLst>
            <pc:docMk/>
            <pc:sldMk cId="1840263368" sldId="256"/>
            <ac:spMk id="44" creationId="{94D786EB-944C-47D5-B631-899F4029B02E}"/>
          </ac:spMkLst>
        </pc:spChg>
        <pc:spChg chg="add del">
          <ac:chgData name="Arturo Bravo" userId="6a812149-9a1e-43cf-9489-e80339e4fb17" providerId="ADAL" clId="{DA055B16-6246-4A22-B828-4B614C8D07EE}" dt="2023-04-28T10:40:12.971" v="121" actId="26606"/>
          <ac:spMkLst>
            <pc:docMk/>
            <pc:sldMk cId="1840263368" sldId="256"/>
            <ac:spMk id="45" creationId="{BA6285CA-6AFA-4F27-AFB5-1B32CDE09B1A}"/>
          </ac:spMkLst>
        </pc:spChg>
        <pc:spChg chg="add del">
          <ac:chgData name="Arturo Bravo" userId="6a812149-9a1e-43cf-9489-e80339e4fb17" providerId="ADAL" clId="{DA055B16-6246-4A22-B828-4B614C8D07EE}" dt="2023-04-28T10:40:13.899" v="123" actId="26606"/>
          <ac:spMkLst>
            <pc:docMk/>
            <pc:sldMk cId="1840263368" sldId="256"/>
            <ac:spMk id="54" creationId="{0760E4C7-47B8-4356-ABCA-CC9C79E2D2B6}"/>
          </ac:spMkLst>
        </pc:spChg>
        <pc:spChg chg="add del">
          <ac:chgData name="Arturo Bravo" userId="6a812149-9a1e-43cf-9489-e80339e4fb17" providerId="ADAL" clId="{DA055B16-6246-4A22-B828-4B614C8D07EE}" dt="2023-04-28T10:40:13.899" v="123" actId="26606"/>
          <ac:spMkLst>
            <pc:docMk/>
            <pc:sldMk cId="1840263368" sldId="256"/>
            <ac:spMk id="56" creationId="{3898FA35-B55D-44B7-9A7D-57C57A4A6435}"/>
          </ac:spMkLst>
        </pc:spChg>
        <pc:spChg chg="add del">
          <ac:chgData name="Arturo Bravo" userId="6a812149-9a1e-43cf-9489-e80339e4fb17" providerId="ADAL" clId="{DA055B16-6246-4A22-B828-4B614C8D07EE}" dt="2023-04-28T10:40:15.992" v="125" actId="26606"/>
          <ac:spMkLst>
            <pc:docMk/>
            <pc:sldMk cId="1840263368" sldId="256"/>
            <ac:spMk id="59" creationId="{729F2144-48B7-4730-955E-365ECED3ABE0}"/>
          </ac:spMkLst>
        </pc:spChg>
        <pc:spChg chg="add del">
          <ac:chgData name="Arturo Bravo" userId="6a812149-9a1e-43cf-9489-e80339e4fb17" providerId="ADAL" clId="{DA055B16-6246-4A22-B828-4B614C8D07EE}" dt="2023-04-28T10:40:15.992" v="125" actId="26606"/>
          <ac:spMkLst>
            <pc:docMk/>
            <pc:sldMk cId="1840263368" sldId="256"/>
            <ac:spMk id="60" creationId="{E765FF50-D2F9-4A4F-86ED-F101E172BA93}"/>
          </ac:spMkLst>
        </pc:spChg>
        <pc:spChg chg="add del">
          <ac:chgData name="Arturo Bravo" userId="6a812149-9a1e-43cf-9489-e80339e4fb17" providerId="ADAL" clId="{DA055B16-6246-4A22-B828-4B614C8D07EE}" dt="2023-04-28T10:40:15.992" v="125" actId="26606"/>
          <ac:spMkLst>
            <pc:docMk/>
            <pc:sldMk cId="1840263368" sldId="256"/>
            <ac:spMk id="62" creationId="{04D834C7-8223-43DA-AA30-E15A1BC7BB4E}"/>
          </ac:spMkLst>
        </pc:spChg>
        <pc:spChg chg="add del">
          <ac:chgData name="Arturo Bravo" userId="6a812149-9a1e-43cf-9489-e80339e4fb17" providerId="ADAL" clId="{DA055B16-6246-4A22-B828-4B614C8D07EE}" dt="2023-04-28T10:40:15.992" v="125" actId="26606"/>
          <ac:spMkLst>
            <pc:docMk/>
            <pc:sldMk cId="1840263368" sldId="256"/>
            <ac:spMk id="63" creationId="{B62DE6C5-8EB8-4E41-B0FF-93563AA4C56C}"/>
          </ac:spMkLst>
        </pc:spChg>
        <pc:spChg chg="add del">
          <ac:chgData name="Arturo Bravo" userId="6a812149-9a1e-43cf-9489-e80339e4fb17" providerId="ADAL" clId="{DA055B16-6246-4A22-B828-4B614C8D07EE}" dt="2023-04-28T10:40:17.290" v="127" actId="26606"/>
          <ac:spMkLst>
            <pc:docMk/>
            <pc:sldMk cId="1840263368" sldId="256"/>
            <ac:spMk id="65" creationId="{CA5B2A81-2C8E-4963-AFD4-E539D168B475}"/>
          </ac:spMkLst>
        </pc:spChg>
        <pc:spChg chg="add del">
          <ac:chgData name="Arturo Bravo" userId="6a812149-9a1e-43cf-9489-e80339e4fb17" providerId="ADAL" clId="{DA055B16-6246-4A22-B828-4B614C8D07EE}" dt="2023-04-28T10:40:18.848" v="129" actId="26606"/>
          <ac:spMkLst>
            <pc:docMk/>
            <pc:sldMk cId="1840263368" sldId="256"/>
            <ac:spMk id="69" creationId="{6DA65B90-7B06-4499-91BA-CDDD36132481}"/>
          </ac:spMkLst>
        </pc:spChg>
        <pc:spChg chg="add del">
          <ac:chgData name="Arturo Bravo" userId="6a812149-9a1e-43cf-9489-e80339e4fb17" providerId="ADAL" clId="{DA055B16-6246-4A22-B828-4B614C8D07EE}" dt="2023-04-28T10:40:18.848" v="129" actId="26606"/>
          <ac:spMkLst>
            <pc:docMk/>
            <pc:sldMk cId="1840263368" sldId="256"/>
            <ac:spMk id="71" creationId="{9502469D-C562-48E3-ABA2-3CFA55C52684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76" creationId="{EA164D6B-6878-4B9F-A2D0-985D39B17B46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77" creationId="{362F176A-9349-4CD7-8042-59C0200C8CE9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79" creationId="{4E9A171F-91A7-42F8-B25C-E38B244E757C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80" creationId="{064738AB-B6BE-4867-889A-52CE4AC8DBD0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81" creationId="{57851D67-7085-40E2-B146-F91433A28E08}"/>
          </ac:spMkLst>
        </pc:spChg>
        <pc:spChg chg="add del">
          <ac:chgData name="Arturo Bravo" userId="6a812149-9a1e-43cf-9489-e80339e4fb17" providerId="ADAL" clId="{DA055B16-6246-4A22-B828-4B614C8D07EE}" dt="2023-04-28T10:40:19.739" v="131" actId="26606"/>
          <ac:spMkLst>
            <pc:docMk/>
            <pc:sldMk cId="1840263368" sldId="256"/>
            <ac:spMk id="82" creationId="{9C969C2C-E7E3-4052-87D4-61E733EC1BBD}"/>
          </ac:spMkLst>
        </pc:spChg>
        <pc:spChg chg="add del">
          <ac:chgData name="Arturo Bravo" userId="6a812149-9a1e-43cf-9489-e80339e4fb17" providerId="ADAL" clId="{DA055B16-6246-4A22-B828-4B614C8D07EE}" dt="2023-04-28T10:40:20.411" v="133" actId="26606"/>
          <ac:spMkLst>
            <pc:docMk/>
            <pc:sldMk cId="1840263368" sldId="256"/>
            <ac:spMk id="84" creationId="{9733A6A7-E7EE-42C5-88DE-B09D16B38C13}"/>
          </ac:spMkLst>
        </pc:spChg>
        <pc:spChg chg="add del">
          <ac:chgData name="Arturo Bravo" userId="6a812149-9a1e-43cf-9489-e80339e4fb17" providerId="ADAL" clId="{DA055B16-6246-4A22-B828-4B614C8D07EE}" dt="2023-04-28T10:40:20.411" v="133" actId="26606"/>
          <ac:spMkLst>
            <pc:docMk/>
            <pc:sldMk cId="1840263368" sldId="256"/>
            <ac:spMk id="85" creationId="{BA6285CA-6AFA-4F27-AFB5-1B32CDE09B1A}"/>
          </ac:spMkLst>
        </pc:spChg>
        <pc:spChg chg="add del">
          <ac:chgData name="Arturo Bravo" userId="6a812149-9a1e-43cf-9489-e80339e4fb17" providerId="ADAL" clId="{DA055B16-6246-4A22-B828-4B614C8D07EE}" dt="2023-04-28T10:40:20.411" v="133" actId="26606"/>
          <ac:spMkLst>
            <pc:docMk/>
            <pc:sldMk cId="1840263368" sldId="256"/>
            <ac:spMk id="93" creationId="{94D786EB-944C-47D5-B631-899F4029B02E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96" creationId="{EA164D6B-6878-4B9F-A2D0-985D39B17B46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97" creationId="{362F176A-9349-4CD7-8042-59C0200C8CE9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99" creationId="{4E9A171F-91A7-42F8-B25C-E38B244E757C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100" creationId="{064738AB-B6BE-4867-889A-52CE4AC8DBD0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101" creationId="{57851D67-7085-40E2-B146-F91433A28E08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102" creationId="{9C969C2C-E7E3-4052-87D4-61E733EC1BBD}"/>
          </ac:spMkLst>
        </pc:spChg>
        <pc:spChg chg="add del">
          <ac:chgData name="Arturo Bravo" userId="6a812149-9a1e-43cf-9489-e80339e4fb17" providerId="ADAL" clId="{DA055B16-6246-4A22-B828-4B614C8D07EE}" dt="2023-04-28T10:40:22.607" v="135" actId="26606"/>
          <ac:spMkLst>
            <pc:docMk/>
            <pc:sldMk cId="1840263368" sldId="256"/>
            <ac:spMk id="103" creationId="{7C60369F-A41B-4D6E-8990-30E2715C5730}"/>
          </ac:spMkLst>
        </pc:spChg>
        <pc:spChg chg="add del">
          <ac:chgData name="Arturo Bravo" userId="6a812149-9a1e-43cf-9489-e80339e4fb17" providerId="ADAL" clId="{DA055B16-6246-4A22-B828-4B614C8D07EE}" dt="2023-04-28T10:40:25.999" v="137" actId="26606"/>
          <ac:spMkLst>
            <pc:docMk/>
            <pc:sldMk cId="1840263368" sldId="256"/>
            <ac:spMk id="105" creationId="{DE1F4381-ECC1-467E-9196-F560213AF3F6}"/>
          </ac:spMkLst>
        </pc:spChg>
        <pc:spChg chg="add del">
          <ac:chgData name="Arturo Bravo" userId="6a812149-9a1e-43cf-9489-e80339e4fb17" providerId="ADAL" clId="{DA055B16-6246-4A22-B828-4B614C8D07EE}" dt="2023-04-28T10:40:25.999" v="137" actId="26606"/>
          <ac:spMkLst>
            <pc:docMk/>
            <pc:sldMk cId="1840263368" sldId="256"/>
            <ac:spMk id="106" creationId="{19F9BF86-FE94-4517-B97D-026C7515E589}"/>
          </ac:spMkLst>
        </pc:spChg>
        <pc:spChg chg="add del">
          <ac:chgData name="Arturo Bravo" userId="6a812149-9a1e-43cf-9489-e80339e4fb17" providerId="ADAL" clId="{DA055B16-6246-4A22-B828-4B614C8D07EE}" dt="2023-04-28T10:40:30.961" v="139" actId="26606"/>
          <ac:spMkLst>
            <pc:docMk/>
            <pc:sldMk cId="1840263368" sldId="256"/>
            <ac:spMk id="110" creationId="{0760E4C7-47B8-4356-ABCA-CC9C79E2D2B6}"/>
          </ac:spMkLst>
        </pc:spChg>
        <pc:spChg chg="add del">
          <ac:chgData name="Arturo Bravo" userId="6a812149-9a1e-43cf-9489-e80339e4fb17" providerId="ADAL" clId="{DA055B16-6246-4A22-B828-4B614C8D07EE}" dt="2023-04-28T10:40:30.961" v="139" actId="26606"/>
          <ac:spMkLst>
            <pc:docMk/>
            <pc:sldMk cId="1840263368" sldId="256"/>
            <ac:spMk id="112" creationId="{3898FA35-B55D-44B7-9A7D-57C57A4A6435}"/>
          </ac:spMkLst>
        </pc:spChg>
        <pc:spChg chg="add del">
          <ac:chgData name="Arturo Bravo" userId="6a812149-9a1e-43cf-9489-e80339e4fb17" providerId="ADAL" clId="{DA055B16-6246-4A22-B828-4B614C8D07EE}" dt="2023-04-28T10:41:14.905" v="165" actId="26606"/>
          <ac:spMkLst>
            <pc:docMk/>
            <pc:sldMk cId="1840263368" sldId="256"/>
            <ac:spMk id="116" creationId="{4063B759-00FC-46D1-9898-8E8625268FAF}"/>
          </ac:spMkLst>
        </pc:spChg>
        <pc:spChg chg="add del">
          <ac:chgData name="Arturo Bravo" userId="6a812149-9a1e-43cf-9489-e80339e4fb17" providerId="ADAL" clId="{DA055B16-6246-4A22-B828-4B614C8D07EE}" dt="2023-04-28T10:41:14.905" v="165" actId="26606"/>
          <ac:spMkLst>
            <pc:docMk/>
            <pc:sldMk cId="1840263368" sldId="256"/>
            <ac:spMk id="117" creationId="{D5B012D8-7F27-4758-9AC6-C889B154BD73}"/>
          </ac:spMkLst>
        </pc:spChg>
        <pc:spChg chg="add del">
          <ac:chgData name="Arturo Bravo" userId="6a812149-9a1e-43cf-9489-e80339e4fb17" providerId="ADAL" clId="{DA055B16-6246-4A22-B828-4B614C8D07EE}" dt="2023-04-28T10:40:46.554" v="145" actId="26606"/>
          <ac:spMkLst>
            <pc:docMk/>
            <pc:sldMk cId="1840263368" sldId="256"/>
            <ac:spMk id="122" creationId="{EA164D6B-6878-4B9F-A2D0-985D39B17B46}"/>
          </ac:spMkLst>
        </pc:spChg>
        <pc:spChg chg="add del">
          <ac:chgData name="Arturo Bravo" userId="6a812149-9a1e-43cf-9489-e80339e4fb17" providerId="ADAL" clId="{DA055B16-6246-4A22-B828-4B614C8D07EE}" dt="2023-04-28T10:40:46.554" v="145" actId="26606"/>
          <ac:spMkLst>
            <pc:docMk/>
            <pc:sldMk cId="1840263368" sldId="256"/>
            <ac:spMk id="124" creationId="{4413CD7F-736E-4AF7-AB2B-473CAA9E1D09}"/>
          </ac:spMkLst>
        </pc:spChg>
        <pc:spChg chg="add del">
          <ac:chgData name="Arturo Bravo" userId="6a812149-9a1e-43cf-9489-e80339e4fb17" providerId="ADAL" clId="{DA055B16-6246-4A22-B828-4B614C8D07EE}" dt="2023-04-28T10:40:46.554" v="145" actId="26606"/>
          <ac:spMkLst>
            <pc:docMk/>
            <pc:sldMk cId="1840263368" sldId="256"/>
            <ac:spMk id="126" creationId="{55EDA2F5-6B28-478B-9AC4-43FE41E2B3C6}"/>
          </ac:spMkLst>
        </pc:spChg>
        <pc:spChg chg="add del">
          <ac:chgData name="Arturo Bravo" userId="6a812149-9a1e-43cf-9489-e80339e4fb17" providerId="ADAL" clId="{DA055B16-6246-4A22-B828-4B614C8D07EE}" dt="2023-04-28T10:40:46.554" v="145" actId="26606"/>
          <ac:spMkLst>
            <pc:docMk/>
            <pc:sldMk cId="1840263368" sldId="256"/>
            <ac:spMk id="128" creationId="{701D712E-ABB9-4258-877D-9349C8577A07}"/>
          </ac:spMkLst>
        </pc:spChg>
        <pc:spChg chg="add del">
          <ac:chgData name="Arturo Bravo" userId="6a812149-9a1e-43cf-9489-e80339e4fb17" providerId="ADAL" clId="{DA055B16-6246-4A22-B828-4B614C8D07EE}" dt="2023-04-28T10:40:46.554" v="145" actId="26606"/>
          <ac:spMkLst>
            <pc:docMk/>
            <pc:sldMk cId="1840263368" sldId="256"/>
            <ac:spMk id="130" creationId="{E7528E56-1447-4C98-882B-CE26279501A1}"/>
          </ac:spMkLst>
        </pc:spChg>
        <pc:spChg chg="add del">
          <ac:chgData name="Arturo Bravo" userId="6a812149-9a1e-43cf-9489-e80339e4fb17" providerId="ADAL" clId="{DA055B16-6246-4A22-B828-4B614C8D07EE}" dt="2023-04-28T10:40:48.093" v="147" actId="26606"/>
          <ac:spMkLst>
            <pc:docMk/>
            <pc:sldMk cId="1840263368" sldId="256"/>
            <ac:spMk id="132" creationId="{55B419A7-F817-4767-8CCB-FB0E189C4ACD}"/>
          </ac:spMkLst>
        </pc:spChg>
        <pc:spChg chg="add del">
          <ac:chgData name="Arturo Bravo" userId="6a812149-9a1e-43cf-9489-e80339e4fb17" providerId="ADAL" clId="{DA055B16-6246-4A22-B828-4B614C8D07EE}" dt="2023-04-28T10:40:48.093" v="147" actId="26606"/>
          <ac:spMkLst>
            <pc:docMk/>
            <pc:sldMk cId="1840263368" sldId="256"/>
            <ac:spMk id="134" creationId="{ADA271CD-3011-4A05-B4A3-80F1794684F2}"/>
          </ac:spMkLst>
        </pc:spChg>
        <pc:spChg chg="add del">
          <ac:chgData name="Arturo Bravo" userId="6a812149-9a1e-43cf-9489-e80339e4fb17" providerId="ADAL" clId="{DA055B16-6246-4A22-B828-4B614C8D07EE}" dt="2023-04-28T10:40:50.579" v="149" actId="26606"/>
          <ac:spMkLst>
            <pc:docMk/>
            <pc:sldMk cId="1840263368" sldId="256"/>
            <ac:spMk id="136" creationId="{33E93247-6229-44AB-A550-739E971E690B}"/>
          </ac:spMkLst>
        </pc:spChg>
        <pc:spChg chg="add del">
          <ac:chgData name="Arturo Bravo" userId="6a812149-9a1e-43cf-9489-e80339e4fb17" providerId="ADAL" clId="{DA055B16-6246-4A22-B828-4B614C8D07EE}" dt="2023-04-28T10:40:51.300" v="151" actId="26606"/>
          <ac:spMkLst>
            <pc:docMk/>
            <pc:sldMk cId="1840263368" sldId="256"/>
            <ac:spMk id="139" creationId="{B99FAEB5-D20D-48E2-B67F-57D161AE47D4}"/>
          </ac:spMkLst>
        </pc:spChg>
        <pc:spChg chg="add del">
          <ac:chgData name="Arturo Bravo" userId="6a812149-9a1e-43cf-9489-e80339e4fb17" providerId="ADAL" clId="{DA055B16-6246-4A22-B828-4B614C8D07EE}" dt="2023-04-28T10:40:51.300" v="151" actId="26606"/>
          <ac:spMkLst>
            <pc:docMk/>
            <pc:sldMk cId="1840263368" sldId="256"/>
            <ac:spMk id="140" creationId="{B2C335F7-F61C-4EB4-80F2-4B1438FE66BB}"/>
          </ac:spMkLst>
        </pc:spChg>
        <pc:spChg chg="add del">
          <ac:chgData name="Arturo Bravo" userId="6a812149-9a1e-43cf-9489-e80339e4fb17" providerId="ADAL" clId="{DA055B16-6246-4A22-B828-4B614C8D07EE}" dt="2023-04-28T10:40:51.300" v="151" actId="26606"/>
          <ac:spMkLst>
            <pc:docMk/>
            <pc:sldMk cId="1840263368" sldId="256"/>
            <ac:spMk id="141" creationId="{77632950-D278-4CFA-808C-361D65D66E65}"/>
          </ac:spMkLst>
        </pc:spChg>
        <pc:spChg chg="add del">
          <ac:chgData name="Arturo Bravo" userId="6a812149-9a1e-43cf-9489-e80339e4fb17" providerId="ADAL" clId="{DA055B16-6246-4A22-B828-4B614C8D07EE}" dt="2023-04-28T10:40:52.071" v="153" actId="26606"/>
          <ac:spMkLst>
            <pc:docMk/>
            <pc:sldMk cId="1840263368" sldId="256"/>
            <ac:spMk id="143" creationId="{4DE524F2-C7AF-4466-BA99-09C19DE0D819}"/>
          </ac:spMkLst>
        </pc:spChg>
        <pc:spChg chg="add del">
          <ac:chgData name="Arturo Bravo" userId="6a812149-9a1e-43cf-9489-e80339e4fb17" providerId="ADAL" clId="{DA055B16-6246-4A22-B828-4B614C8D07EE}" dt="2023-04-28T10:40:52.071" v="153" actId="26606"/>
          <ac:spMkLst>
            <pc:docMk/>
            <pc:sldMk cId="1840263368" sldId="256"/>
            <ac:spMk id="144" creationId="{A034BB8E-F63B-4645-80EA-9CB6735C124A}"/>
          </ac:spMkLst>
        </pc:spChg>
        <pc:spChg chg="add del">
          <ac:chgData name="Arturo Bravo" userId="6a812149-9a1e-43cf-9489-e80339e4fb17" providerId="ADAL" clId="{DA055B16-6246-4A22-B828-4B614C8D07EE}" dt="2023-04-28T10:40:52.071" v="153" actId="26606"/>
          <ac:spMkLst>
            <pc:docMk/>
            <pc:sldMk cId="1840263368" sldId="256"/>
            <ac:spMk id="145" creationId="{57413B60-0DAC-4368-A815-8779006C93AF}"/>
          </ac:spMkLst>
        </pc:spChg>
        <pc:spChg chg="add del">
          <ac:chgData name="Arturo Bravo" userId="6a812149-9a1e-43cf-9489-e80339e4fb17" providerId="ADAL" clId="{DA055B16-6246-4A22-B828-4B614C8D07EE}" dt="2023-04-28T10:40:53.313" v="155" actId="26606"/>
          <ac:spMkLst>
            <pc:docMk/>
            <pc:sldMk cId="1840263368" sldId="256"/>
            <ac:spMk id="147" creationId="{052B717E-679E-41A4-B95A-8F7DFAD3FA30}"/>
          </ac:spMkLst>
        </pc:spChg>
        <pc:spChg chg="add del">
          <ac:chgData name="Arturo Bravo" userId="6a812149-9a1e-43cf-9489-e80339e4fb17" providerId="ADAL" clId="{DA055B16-6246-4A22-B828-4B614C8D07EE}" dt="2023-04-28T10:40:53.313" v="155" actId="26606"/>
          <ac:spMkLst>
            <pc:docMk/>
            <pc:sldMk cId="1840263368" sldId="256"/>
            <ac:spMk id="148" creationId="{0B0EB278-F8C7-43AD-BCE2-A2F4D98C499D}"/>
          </ac:spMkLst>
        </pc:spChg>
        <pc:spChg chg="add del">
          <ac:chgData name="Arturo Bravo" userId="6a812149-9a1e-43cf-9489-e80339e4fb17" providerId="ADAL" clId="{DA055B16-6246-4A22-B828-4B614C8D07EE}" dt="2023-04-28T10:40:56.676" v="157" actId="26606"/>
          <ac:spMkLst>
            <pc:docMk/>
            <pc:sldMk cId="1840263368" sldId="256"/>
            <ac:spMk id="153" creationId="{55B419A7-F817-4767-8CCB-FB0E189C4ACD}"/>
          </ac:spMkLst>
        </pc:spChg>
        <pc:spChg chg="add del">
          <ac:chgData name="Arturo Bravo" userId="6a812149-9a1e-43cf-9489-e80339e4fb17" providerId="ADAL" clId="{DA055B16-6246-4A22-B828-4B614C8D07EE}" dt="2023-04-28T10:40:56.676" v="157" actId="26606"/>
          <ac:spMkLst>
            <pc:docMk/>
            <pc:sldMk cId="1840263368" sldId="256"/>
            <ac:spMk id="155" creationId="{ADA271CD-3011-4A05-B4A3-80F1794684F2}"/>
          </ac:spMkLst>
        </pc:spChg>
        <pc:spChg chg="add del">
          <ac:chgData name="Arturo Bravo" userId="6a812149-9a1e-43cf-9489-e80339e4fb17" providerId="ADAL" clId="{DA055B16-6246-4A22-B828-4B614C8D07EE}" dt="2023-04-28T10:40:57.679" v="159" actId="26606"/>
          <ac:spMkLst>
            <pc:docMk/>
            <pc:sldMk cId="1840263368" sldId="256"/>
            <ac:spMk id="157" creationId="{AEF0F480-AC05-4FED-9090-797A1AA65C7F}"/>
          </ac:spMkLst>
        </pc:spChg>
        <pc:spChg chg="add del">
          <ac:chgData name="Arturo Bravo" userId="6a812149-9a1e-43cf-9489-e80339e4fb17" providerId="ADAL" clId="{DA055B16-6246-4A22-B828-4B614C8D07EE}" dt="2023-04-28T10:40:57.679" v="159" actId="26606"/>
          <ac:spMkLst>
            <pc:docMk/>
            <pc:sldMk cId="1840263368" sldId="256"/>
            <ac:spMk id="158" creationId="{295D3A5B-8711-48A3-ABD6-39982B1748C8}"/>
          </ac:spMkLst>
        </pc:spChg>
        <pc:spChg chg="add del">
          <ac:chgData name="Arturo Bravo" userId="6a812149-9a1e-43cf-9489-e80339e4fb17" providerId="ADAL" clId="{DA055B16-6246-4A22-B828-4B614C8D07EE}" dt="2023-04-28T10:41:12.259" v="161" actId="26606"/>
          <ac:spMkLst>
            <pc:docMk/>
            <pc:sldMk cId="1840263368" sldId="256"/>
            <ac:spMk id="160" creationId="{4DE524F2-C7AF-4466-BA99-09C19DE0D819}"/>
          </ac:spMkLst>
        </pc:spChg>
        <pc:spChg chg="add del">
          <ac:chgData name="Arturo Bravo" userId="6a812149-9a1e-43cf-9489-e80339e4fb17" providerId="ADAL" clId="{DA055B16-6246-4A22-B828-4B614C8D07EE}" dt="2023-04-28T10:41:12.259" v="161" actId="26606"/>
          <ac:spMkLst>
            <pc:docMk/>
            <pc:sldMk cId="1840263368" sldId="256"/>
            <ac:spMk id="161" creationId="{A034BB8E-F63B-4645-80EA-9CB6735C124A}"/>
          </ac:spMkLst>
        </pc:spChg>
        <pc:spChg chg="add del">
          <ac:chgData name="Arturo Bravo" userId="6a812149-9a1e-43cf-9489-e80339e4fb17" providerId="ADAL" clId="{DA055B16-6246-4A22-B828-4B614C8D07EE}" dt="2023-04-28T10:41:12.259" v="161" actId="26606"/>
          <ac:spMkLst>
            <pc:docMk/>
            <pc:sldMk cId="1840263368" sldId="256"/>
            <ac:spMk id="162" creationId="{57413B60-0DAC-4368-A815-8779006C93AF}"/>
          </ac:spMkLst>
        </pc:spChg>
        <pc:spChg chg="add del">
          <ac:chgData name="Arturo Bravo" userId="6a812149-9a1e-43cf-9489-e80339e4fb17" providerId="ADAL" clId="{DA055B16-6246-4A22-B828-4B614C8D07EE}" dt="2023-04-28T10:41:14.514" v="163" actId="26606"/>
          <ac:spMkLst>
            <pc:docMk/>
            <pc:sldMk cId="1840263368" sldId="256"/>
            <ac:spMk id="164" creationId="{052B717E-679E-41A4-B95A-8F7DFAD3FA30}"/>
          </ac:spMkLst>
        </pc:spChg>
        <pc:spChg chg="add del">
          <ac:chgData name="Arturo Bravo" userId="6a812149-9a1e-43cf-9489-e80339e4fb17" providerId="ADAL" clId="{DA055B16-6246-4A22-B828-4B614C8D07EE}" dt="2023-04-28T10:41:14.514" v="163" actId="26606"/>
          <ac:spMkLst>
            <pc:docMk/>
            <pc:sldMk cId="1840263368" sldId="256"/>
            <ac:spMk id="165" creationId="{0B0EB278-F8C7-43AD-BCE2-A2F4D98C499D}"/>
          </ac:spMkLst>
        </pc:spChg>
        <pc:grpChg chg="add">
          <ac:chgData name="Arturo Bravo" userId="6a812149-9a1e-43cf-9489-e80339e4fb17" providerId="ADAL" clId="{DA055B16-6246-4A22-B828-4B614C8D07EE}" dt="2023-04-28T10:41:21.098" v="168" actId="26606"/>
          <ac:grpSpMkLst>
            <pc:docMk/>
            <pc:sldMk cId="1840263368" sldId="256"/>
            <ac:grpSpMk id="7" creationId="{5F17E415-B31D-479C-85EC-3974EB6DEDB8}"/>
          </ac:grpSpMkLst>
        </pc:grpChg>
        <pc:grpChg chg="add del">
          <ac:chgData name="Arturo Bravo" userId="6a812149-9a1e-43cf-9489-e80339e4fb17" providerId="ADAL" clId="{DA055B16-6246-4A22-B828-4B614C8D07EE}" dt="2023-04-28T10:40:12.971" v="121" actId="26606"/>
          <ac:grpSpMkLst>
            <pc:docMk/>
            <pc:sldMk cId="1840263368" sldId="256"/>
            <ac:grpSpMk id="46" creationId="{91108A0F-8C78-4294-B028-9F09581FC0A3}"/>
          </ac:grpSpMkLst>
        </pc:grpChg>
        <pc:grpChg chg="add del">
          <ac:chgData name="Arturo Bravo" userId="6a812149-9a1e-43cf-9489-e80339e4fb17" providerId="ADAL" clId="{DA055B16-6246-4A22-B828-4B614C8D07EE}" dt="2023-04-28T10:40:20.411" v="133" actId="26606"/>
          <ac:grpSpMkLst>
            <pc:docMk/>
            <pc:sldMk cId="1840263368" sldId="256"/>
            <ac:grpSpMk id="86" creationId="{91108A0F-8C78-4294-B028-9F09581FC0A3}"/>
          </ac:grpSpMkLst>
        </pc:grpChg>
        <pc:picChg chg="add del mod">
          <ac:chgData name="Arturo Bravo" userId="6a812149-9a1e-43cf-9489-e80339e4fb17" providerId="ADAL" clId="{DA055B16-6246-4A22-B828-4B614C8D07EE}" dt="2023-04-28T10:40:07.225" v="117" actId="26606"/>
          <ac:picMkLst>
            <pc:docMk/>
            <pc:sldMk cId="1840263368" sldId="256"/>
            <ac:picMk id="4" creationId="{921D7575-AC39-23D3-436C-6A1DD7859D43}"/>
          </ac:picMkLst>
        </pc:picChg>
        <pc:picChg chg="add mod">
          <ac:chgData name="Arturo Bravo" userId="6a812149-9a1e-43cf-9489-e80339e4fb17" providerId="ADAL" clId="{DA055B16-6246-4A22-B828-4B614C8D07EE}" dt="2023-04-28T10:41:44.108" v="177" actId="1076"/>
          <ac:picMkLst>
            <pc:docMk/>
            <pc:sldMk cId="1840263368" sldId="256"/>
            <ac:picMk id="5" creationId="{13E1360D-F2DD-44DF-59ED-49EFC70A59C2}"/>
          </ac:picMkLst>
        </pc:picChg>
        <pc:picChg chg="add del">
          <ac:chgData name="Arturo Bravo" userId="6a812149-9a1e-43cf-9489-e80339e4fb17" providerId="ADAL" clId="{DA055B16-6246-4A22-B828-4B614C8D07EE}" dt="2023-04-28T10:40:09.581" v="119" actId="26606"/>
          <ac:picMkLst>
            <pc:docMk/>
            <pc:sldMk cId="1840263368" sldId="256"/>
            <ac:picMk id="19" creationId="{18AA94B4-4F57-C768-D180-23E494E8BF15}"/>
          </ac:picMkLst>
        </pc:picChg>
        <pc:picChg chg="add del">
          <ac:chgData name="Arturo Bravo" userId="6a812149-9a1e-43cf-9489-e80339e4fb17" providerId="ADAL" clId="{DA055B16-6246-4A22-B828-4B614C8D07EE}" dt="2023-04-28T10:40:12.971" v="121" actId="26606"/>
          <ac:picMkLst>
            <pc:docMk/>
            <pc:sldMk cId="1840263368" sldId="256"/>
            <ac:picMk id="52" creationId="{DB382F9A-2CEC-7569-5032-3C7422642578}"/>
          </ac:picMkLst>
        </pc:picChg>
        <pc:picChg chg="add del">
          <ac:chgData name="Arturo Bravo" userId="6a812149-9a1e-43cf-9489-e80339e4fb17" providerId="ADAL" clId="{DA055B16-6246-4A22-B828-4B614C8D07EE}" dt="2023-04-28T10:40:13.899" v="123" actId="26606"/>
          <ac:picMkLst>
            <pc:docMk/>
            <pc:sldMk cId="1840263368" sldId="256"/>
            <ac:picMk id="55" creationId="{D78EFAE2-FFD5-9448-6185-56D4D4BA578D}"/>
          </ac:picMkLst>
        </pc:picChg>
        <pc:picChg chg="add del">
          <ac:chgData name="Arturo Bravo" userId="6a812149-9a1e-43cf-9489-e80339e4fb17" providerId="ADAL" clId="{DA055B16-6246-4A22-B828-4B614C8D07EE}" dt="2023-04-28T10:40:15.992" v="125" actId="26606"/>
          <ac:picMkLst>
            <pc:docMk/>
            <pc:sldMk cId="1840263368" sldId="256"/>
            <ac:picMk id="61" creationId="{2592DBEC-D5C9-248C-91B2-2F81F597ABE2}"/>
          </ac:picMkLst>
        </pc:picChg>
        <pc:picChg chg="add del">
          <ac:chgData name="Arturo Bravo" userId="6a812149-9a1e-43cf-9489-e80339e4fb17" providerId="ADAL" clId="{DA055B16-6246-4A22-B828-4B614C8D07EE}" dt="2023-04-28T10:40:17.290" v="127" actId="26606"/>
          <ac:picMkLst>
            <pc:docMk/>
            <pc:sldMk cId="1840263368" sldId="256"/>
            <ac:picMk id="66" creationId="{9BE20707-8AA2-5C31-A893-89FD5FC3EC6D}"/>
          </ac:picMkLst>
        </pc:picChg>
        <pc:picChg chg="add del">
          <ac:chgData name="Arturo Bravo" userId="6a812149-9a1e-43cf-9489-e80339e4fb17" providerId="ADAL" clId="{DA055B16-6246-4A22-B828-4B614C8D07EE}" dt="2023-04-28T10:40:18.848" v="129" actId="26606"/>
          <ac:picMkLst>
            <pc:docMk/>
            <pc:sldMk cId="1840263368" sldId="256"/>
            <ac:picMk id="70" creationId="{C3F19DE2-BFBC-1B21-5643-436E90C5774A}"/>
          </ac:picMkLst>
        </pc:picChg>
        <pc:picChg chg="add del">
          <ac:chgData name="Arturo Bravo" userId="6a812149-9a1e-43cf-9489-e80339e4fb17" providerId="ADAL" clId="{DA055B16-6246-4A22-B828-4B614C8D07EE}" dt="2023-04-28T10:40:19.739" v="131" actId="26606"/>
          <ac:picMkLst>
            <pc:docMk/>
            <pc:sldMk cId="1840263368" sldId="256"/>
            <ac:picMk id="78" creationId="{D8725655-654E-C7BF-E850-FABA5375AB4F}"/>
          </ac:picMkLst>
        </pc:picChg>
        <pc:picChg chg="add del">
          <ac:chgData name="Arturo Bravo" userId="6a812149-9a1e-43cf-9489-e80339e4fb17" providerId="ADAL" clId="{DA055B16-6246-4A22-B828-4B614C8D07EE}" dt="2023-04-28T10:40:20.411" v="133" actId="26606"/>
          <ac:picMkLst>
            <pc:docMk/>
            <pc:sldMk cId="1840263368" sldId="256"/>
            <ac:picMk id="94" creationId="{DB382F9A-2CEC-7569-5032-3C7422642578}"/>
          </ac:picMkLst>
        </pc:picChg>
        <pc:picChg chg="add del">
          <ac:chgData name="Arturo Bravo" userId="6a812149-9a1e-43cf-9489-e80339e4fb17" providerId="ADAL" clId="{DA055B16-6246-4A22-B828-4B614C8D07EE}" dt="2023-04-28T10:40:22.607" v="135" actId="26606"/>
          <ac:picMkLst>
            <pc:docMk/>
            <pc:sldMk cId="1840263368" sldId="256"/>
            <ac:picMk id="98" creationId="{D8725655-654E-C7BF-E850-FABA5375AB4F}"/>
          </ac:picMkLst>
        </pc:picChg>
        <pc:picChg chg="add del">
          <ac:chgData name="Arturo Bravo" userId="6a812149-9a1e-43cf-9489-e80339e4fb17" providerId="ADAL" clId="{DA055B16-6246-4A22-B828-4B614C8D07EE}" dt="2023-04-28T10:40:25.999" v="137" actId="26606"/>
          <ac:picMkLst>
            <pc:docMk/>
            <pc:sldMk cId="1840263368" sldId="256"/>
            <ac:picMk id="107" creationId="{18AA94B4-4F57-C768-D180-23E494E8BF15}"/>
          </ac:picMkLst>
        </pc:picChg>
        <pc:picChg chg="add del">
          <ac:chgData name="Arturo Bravo" userId="6a812149-9a1e-43cf-9489-e80339e4fb17" providerId="ADAL" clId="{DA055B16-6246-4A22-B828-4B614C8D07EE}" dt="2023-04-28T10:40:30.961" v="139" actId="26606"/>
          <ac:picMkLst>
            <pc:docMk/>
            <pc:sldMk cId="1840263368" sldId="256"/>
            <ac:picMk id="111" creationId="{D78EFAE2-FFD5-9448-6185-56D4D4BA578D}"/>
          </ac:picMkLst>
        </pc:picChg>
        <pc:picChg chg="add del mod ord">
          <ac:chgData name="Arturo Bravo" userId="6a812149-9a1e-43cf-9489-e80339e4fb17" providerId="ADAL" clId="{DA055B16-6246-4A22-B828-4B614C8D07EE}" dt="2023-04-28T10:41:14.905" v="165" actId="26606"/>
          <ac:picMkLst>
            <pc:docMk/>
            <pc:sldMk cId="1840263368" sldId="256"/>
            <ac:picMk id="115" creationId="{2BB2876A-D99E-D972-9DD1-D3D8457D32B2}"/>
          </ac:picMkLst>
        </pc:picChg>
        <pc:cxnChg chg="add del">
          <ac:chgData name="Arturo Bravo" userId="6a812149-9a1e-43cf-9489-e80339e4fb17" providerId="ADAL" clId="{DA055B16-6246-4A22-B828-4B614C8D07EE}" dt="2023-04-28T10:40:09.581" v="119" actId="26606"/>
          <ac:cxnSpMkLst>
            <pc:docMk/>
            <pc:sldMk cId="1840263368" sldId="256"/>
            <ac:cxnSpMk id="20" creationId="{F0CE0765-E93C-4D37-9D5F-D464EFB10FA7}"/>
          </ac:cxnSpMkLst>
        </pc:cxnChg>
        <pc:cxnChg chg="add del">
          <ac:chgData name="Arturo Bravo" userId="6a812149-9a1e-43cf-9489-e80339e4fb17" providerId="ADAL" clId="{DA055B16-6246-4A22-B828-4B614C8D07EE}" dt="2023-04-28T10:40:13.899" v="123" actId="26606"/>
          <ac:cxnSpMkLst>
            <pc:docMk/>
            <pc:sldMk cId="1840263368" sldId="256"/>
            <ac:cxnSpMk id="57" creationId="{414C5C93-B9E9-4392-ADCF-ABF21209DD56}"/>
          </ac:cxnSpMkLst>
        </pc:cxnChg>
        <pc:cxnChg chg="add del">
          <ac:chgData name="Arturo Bravo" userId="6a812149-9a1e-43cf-9489-e80339e4fb17" providerId="ADAL" clId="{DA055B16-6246-4A22-B828-4B614C8D07EE}" dt="2023-04-28T10:40:17.290" v="127" actId="26606"/>
          <ac:cxnSpMkLst>
            <pc:docMk/>
            <pc:sldMk cId="1840263368" sldId="256"/>
            <ac:cxnSpMk id="67" creationId="{9E7C23BC-DAA6-40E1-8166-B8C4439D1430}"/>
          </ac:cxnSpMkLst>
        </pc:cxnChg>
        <pc:cxnChg chg="add del">
          <ac:chgData name="Arturo Bravo" userId="6a812149-9a1e-43cf-9489-e80339e4fb17" providerId="ADAL" clId="{DA055B16-6246-4A22-B828-4B614C8D07EE}" dt="2023-04-28T10:40:18.848" v="129" actId="26606"/>
          <ac:cxnSpMkLst>
            <pc:docMk/>
            <pc:sldMk cId="1840263368" sldId="256"/>
            <ac:cxnSpMk id="72" creationId="{6D4C177C-581F-4CC8-A686-0B6D25DC6A70}"/>
          </ac:cxnSpMkLst>
        </pc:cxnChg>
        <pc:cxnChg chg="add del">
          <ac:chgData name="Arturo Bravo" userId="6a812149-9a1e-43cf-9489-e80339e4fb17" providerId="ADAL" clId="{DA055B16-6246-4A22-B828-4B614C8D07EE}" dt="2023-04-28T10:40:18.848" v="129" actId="26606"/>
          <ac:cxnSpMkLst>
            <pc:docMk/>
            <pc:sldMk cId="1840263368" sldId="256"/>
            <ac:cxnSpMk id="73" creationId="{F3C8C2E5-55C2-48F4-A36A-473F2254C302}"/>
          </ac:cxnSpMkLst>
        </pc:cxnChg>
        <pc:cxnChg chg="add del">
          <ac:chgData name="Arturo Bravo" userId="6a812149-9a1e-43cf-9489-e80339e4fb17" providerId="ADAL" clId="{DA055B16-6246-4A22-B828-4B614C8D07EE}" dt="2023-04-28T10:40:18.848" v="129" actId="26606"/>
          <ac:cxnSpMkLst>
            <pc:docMk/>
            <pc:sldMk cId="1840263368" sldId="256"/>
            <ac:cxnSpMk id="74" creationId="{05B8EA5E-9C54-40D2-A319-5533E7D50E3C}"/>
          </ac:cxnSpMkLst>
        </pc:cxnChg>
        <pc:cxnChg chg="add del">
          <ac:chgData name="Arturo Bravo" userId="6a812149-9a1e-43cf-9489-e80339e4fb17" providerId="ADAL" clId="{DA055B16-6246-4A22-B828-4B614C8D07EE}" dt="2023-04-28T10:40:25.999" v="137" actId="26606"/>
          <ac:cxnSpMkLst>
            <pc:docMk/>
            <pc:sldMk cId="1840263368" sldId="256"/>
            <ac:cxnSpMk id="108" creationId="{F0CE0765-E93C-4D37-9D5F-D464EFB10FA7}"/>
          </ac:cxnSpMkLst>
        </pc:cxnChg>
        <pc:cxnChg chg="add del">
          <ac:chgData name="Arturo Bravo" userId="6a812149-9a1e-43cf-9489-e80339e4fb17" providerId="ADAL" clId="{DA055B16-6246-4A22-B828-4B614C8D07EE}" dt="2023-04-28T10:40:30.961" v="139" actId="26606"/>
          <ac:cxnSpMkLst>
            <pc:docMk/>
            <pc:sldMk cId="1840263368" sldId="256"/>
            <ac:cxnSpMk id="113" creationId="{414C5C93-B9E9-4392-ADCF-ABF21209DD56}"/>
          </ac:cxnSpMkLst>
        </pc:cxnChg>
        <pc:cxnChg chg="add del">
          <ac:chgData name="Arturo Bravo" userId="6a812149-9a1e-43cf-9489-e80339e4fb17" providerId="ADAL" clId="{DA055B16-6246-4A22-B828-4B614C8D07EE}" dt="2023-04-28T10:40:48.093" v="147" actId="26606"/>
          <ac:cxnSpMkLst>
            <pc:docMk/>
            <pc:sldMk cId="1840263368" sldId="256"/>
            <ac:cxnSpMk id="133" creationId="{0F8880ED-0876-497E-B242-5ED96DC1D331}"/>
          </ac:cxnSpMkLst>
        </pc:cxnChg>
        <pc:cxnChg chg="add del">
          <ac:chgData name="Arturo Bravo" userId="6a812149-9a1e-43cf-9489-e80339e4fb17" providerId="ADAL" clId="{DA055B16-6246-4A22-B828-4B614C8D07EE}" dt="2023-04-28T10:40:50.579" v="149" actId="26606"/>
          <ac:cxnSpMkLst>
            <pc:docMk/>
            <pc:sldMk cId="1840263368" sldId="256"/>
            <ac:cxnSpMk id="137" creationId="{EE2E603F-4A95-4FE8-BB06-211DFD75DBEF}"/>
          </ac:cxnSpMkLst>
        </pc:cxnChg>
        <pc:cxnChg chg="add del">
          <ac:chgData name="Arturo Bravo" userId="6a812149-9a1e-43cf-9489-e80339e4fb17" providerId="ADAL" clId="{DA055B16-6246-4A22-B828-4B614C8D07EE}" dt="2023-04-28T10:40:53.313" v="155" actId="26606"/>
          <ac:cxnSpMkLst>
            <pc:docMk/>
            <pc:sldMk cId="1840263368" sldId="256"/>
            <ac:cxnSpMk id="149" creationId="{50A7A0AD-25ED-4137-AA04-A0E36CAA8E4A}"/>
          </ac:cxnSpMkLst>
        </pc:cxnChg>
        <pc:cxnChg chg="add del">
          <ac:chgData name="Arturo Bravo" userId="6a812149-9a1e-43cf-9489-e80339e4fb17" providerId="ADAL" clId="{DA055B16-6246-4A22-B828-4B614C8D07EE}" dt="2023-04-28T10:40:53.313" v="155" actId="26606"/>
          <ac:cxnSpMkLst>
            <pc:docMk/>
            <pc:sldMk cId="1840263368" sldId="256"/>
            <ac:cxnSpMk id="150" creationId="{B186F20B-6445-4368-B022-F9EABF15AE19}"/>
          </ac:cxnSpMkLst>
        </pc:cxnChg>
        <pc:cxnChg chg="add del">
          <ac:chgData name="Arturo Bravo" userId="6a812149-9a1e-43cf-9489-e80339e4fb17" providerId="ADAL" clId="{DA055B16-6246-4A22-B828-4B614C8D07EE}" dt="2023-04-28T10:40:53.313" v="155" actId="26606"/>
          <ac:cxnSpMkLst>
            <pc:docMk/>
            <pc:sldMk cId="1840263368" sldId="256"/>
            <ac:cxnSpMk id="151" creationId="{99F97BBF-9EBF-4BEE-B39C-E6C666941D8D}"/>
          </ac:cxnSpMkLst>
        </pc:cxnChg>
        <pc:cxnChg chg="add del">
          <ac:chgData name="Arturo Bravo" userId="6a812149-9a1e-43cf-9489-e80339e4fb17" providerId="ADAL" clId="{DA055B16-6246-4A22-B828-4B614C8D07EE}" dt="2023-04-28T10:40:56.676" v="157" actId="26606"/>
          <ac:cxnSpMkLst>
            <pc:docMk/>
            <pc:sldMk cId="1840263368" sldId="256"/>
            <ac:cxnSpMk id="154" creationId="{0F8880ED-0876-497E-B242-5ED96DC1D331}"/>
          </ac:cxnSpMkLst>
        </pc:cxnChg>
        <pc:cxnChg chg="add del">
          <ac:chgData name="Arturo Bravo" userId="6a812149-9a1e-43cf-9489-e80339e4fb17" providerId="ADAL" clId="{DA055B16-6246-4A22-B828-4B614C8D07EE}" dt="2023-04-28T10:41:14.514" v="163" actId="26606"/>
          <ac:cxnSpMkLst>
            <pc:docMk/>
            <pc:sldMk cId="1840263368" sldId="256"/>
            <ac:cxnSpMk id="166" creationId="{50A7A0AD-25ED-4137-AA04-A0E36CAA8E4A}"/>
          </ac:cxnSpMkLst>
        </pc:cxnChg>
        <pc:cxnChg chg="add del">
          <ac:chgData name="Arturo Bravo" userId="6a812149-9a1e-43cf-9489-e80339e4fb17" providerId="ADAL" clId="{DA055B16-6246-4A22-B828-4B614C8D07EE}" dt="2023-04-28T10:41:14.514" v="163" actId="26606"/>
          <ac:cxnSpMkLst>
            <pc:docMk/>
            <pc:sldMk cId="1840263368" sldId="256"/>
            <ac:cxnSpMk id="167" creationId="{B186F20B-6445-4368-B022-F9EABF15AE19}"/>
          </ac:cxnSpMkLst>
        </pc:cxnChg>
        <pc:cxnChg chg="add del">
          <ac:chgData name="Arturo Bravo" userId="6a812149-9a1e-43cf-9489-e80339e4fb17" providerId="ADAL" clId="{DA055B16-6246-4A22-B828-4B614C8D07EE}" dt="2023-04-28T10:41:14.514" v="163" actId="26606"/>
          <ac:cxnSpMkLst>
            <pc:docMk/>
            <pc:sldMk cId="1840263368" sldId="256"/>
            <ac:cxnSpMk id="168" creationId="{99F97BBF-9EBF-4BEE-B39C-E6C666941D8D}"/>
          </ac:cxnSpMkLst>
        </pc:cxnChg>
      </pc:sldChg>
      <pc:sldChg chg="modSp new mod">
        <pc:chgData name="Arturo Bravo" userId="6a812149-9a1e-43cf-9489-e80339e4fb17" providerId="ADAL" clId="{DA055B16-6246-4A22-B828-4B614C8D07EE}" dt="2023-04-28T10:52:26.159" v="382" actId="255"/>
        <pc:sldMkLst>
          <pc:docMk/>
          <pc:sldMk cId="1219819280" sldId="257"/>
        </pc:sldMkLst>
        <pc:spChg chg="mod">
          <ac:chgData name="Arturo Bravo" userId="6a812149-9a1e-43cf-9489-e80339e4fb17" providerId="ADAL" clId="{DA055B16-6246-4A22-B828-4B614C8D07EE}" dt="2023-04-28T10:52:26.159" v="382" actId="255"/>
          <ac:spMkLst>
            <pc:docMk/>
            <pc:sldMk cId="1219819280" sldId="257"/>
            <ac:spMk id="2" creationId="{075D87C9-D0E7-04FC-FAC1-4EDF0FBDD403}"/>
          </ac:spMkLst>
        </pc:spChg>
        <pc:spChg chg="mod">
          <ac:chgData name="Arturo Bravo" userId="6a812149-9a1e-43cf-9489-e80339e4fb17" providerId="ADAL" clId="{DA055B16-6246-4A22-B828-4B614C8D07EE}" dt="2023-04-28T10:51:31.018" v="331" actId="14100"/>
          <ac:spMkLst>
            <pc:docMk/>
            <pc:sldMk cId="1219819280" sldId="257"/>
            <ac:spMk id="3" creationId="{A16D766B-9E3E-8BDC-3380-9748413DC0BC}"/>
          </ac:spMkLst>
        </pc:spChg>
      </pc:sldChg>
      <pc:sldChg chg="addSp delSp modSp new del mod chgLayout">
        <pc:chgData name="Arturo Bravo" userId="6a812149-9a1e-43cf-9489-e80339e4fb17" providerId="ADAL" clId="{DA055B16-6246-4A22-B828-4B614C8D07EE}" dt="2023-04-28T10:52:33.167" v="383" actId="47"/>
        <pc:sldMkLst>
          <pc:docMk/>
          <pc:sldMk cId="1250421066" sldId="258"/>
        </pc:sldMkLst>
        <pc:spChg chg="del">
          <ac:chgData name="Arturo Bravo" userId="6a812149-9a1e-43cf-9489-e80339e4fb17" providerId="ADAL" clId="{DA055B16-6246-4A22-B828-4B614C8D07EE}" dt="2023-04-28T10:51:13.159" v="325" actId="700"/>
          <ac:spMkLst>
            <pc:docMk/>
            <pc:sldMk cId="1250421066" sldId="258"/>
            <ac:spMk id="2" creationId="{9E0E1985-07E7-009E-5A2D-BFD734B6D1AF}"/>
          </ac:spMkLst>
        </pc:spChg>
        <pc:spChg chg="del">
          <ac:chgData name="Arturo Bravo" userId="6a812149-9a1e-43cf-9489-e80339e4fb17" providerId="ADAL" clId="{DA055B16-6246-4A22-B828-4B614C8D07EE}" dt="2023-04-28T10:51:13.159" v="325" actId="700"/>
          <ac:spMkLst>
            <pc:docMk/>
            <pc:sldMk cId="1250421066" sldId="258"/>
            <ac:spMk id="3" creationId="{777DA8FE-23B9-2947-C463-9FC45A08E334}"/>
          </ac:spMkLst>
        </pc:spChg>
        <pc:spChg chg="add mod ord">
          <ac:chgData name="Arturo Bravo" userId="6a812149-9a1e-43cf-9489-e80339e4fb17" providerId="ADAL" clId="{DA055B16-6246-4A22-B828-4B614C8D07EE}" dt="2023-04-28T10:51:38.175" v="349" actId="20577"/>
          <ac:spMkLst>
            <pc:docMk/>
            <pc:sldMk cId="1250421066" sldId="258"/>
            <ac:spMk id="4" creationId="{5ABAADE6-186B-D1FD-A330-38D945989181}"/>
          </ac:spMkLst>
        </pc:spChg>
        <pc:spChg chg="add mod ord">
          <ac:chgData name="Arturo Bravo" userId="6a812149-9a1e-43cf-9489-e80339e4fb17" providerId="ADAL" clId="{DA055B16-6246-4A22-B828-4B614C8D07EE}" dt="2023-04-28T10:51:22.628" v="329" actId="14100"/>
          <ac:spMkLst>
            <pc:docMk/>
            <pc:sldMk cId="1250421066" sldId="258"/>
            <ac:spMk id="5" creationId="{FC4FCE19-5DA5-45FC-A98C-E2A86040A771}"/>
          </ac:spMkLst>
        </pc:spChg>
      </pc:sldChg>
      <pc:sldChg chg="modSp add del mod">
        <pc:chgData name="Arturo Bravo" userId="6a812149-9a1e-43cf-9489-e80339e4fb17" providerId="ADAL" clId="{DA055B16-6246-4A22-B828-4B614C8D07EE}" dt="2023-04-28T11:03:43.743" v="1450" actId="47"/>
        <pc:sldMkLst>
          <pc:docMk/>
          <pc:sldMk cId="2902983040" sldId="259"/>
        </pc:sldMkLst>
        <pc:spChg chg="mod">
          <ac:chgData name="Arturo Bravo" userId="6a812149-9a1e-43cf-9489-e80339e4fb17" providerId="ADAL" clId="{DA055B16-6246-4A22-B828-4B614C8D07EE}" dt="2023-04-28T10:52:07.148" v="377" actId="1076"/>
          <ac:spMkLst>
            <pc:docMk/>
            <pc:sldMk cId="2902983040" sldId="259"/>
            <ac:spMk id="4" creationId="{5ABAADE6-186B-D1FD-A330-38D945989181}"/>
          </ac:spMkLst>
        </pc:spChg>
        <pc:spChg chg="mod">
          <ac:chgData name="Arturo Bravo" userId="6a812149-9a1e-43cf-9489-e80339e4fb17" providerId="ADAL" clId="{DA055B16-6246-4A22-B828-4B614C8D07EE}" dt="2023-04-28T10:51:51.530" v="374" actId="14100"/>
          <ac:spMkLst>
            <pc:docMk/>
            <pc:sldMk cId="2902983040" sldId="259"/>
            <ac:spMk id="5" creationId="{FC4FCE19-5DA5-45FC-A98C-E2A86040A771}"/>
          </ac:spMkLst>
        </pc:spChg>
      </pc:sldChg>
      <pc:sldChg chg="modSp add del mod">
        <pc:chgData name="Arturo Bravo" userId="6a812149-9a1e-43cf-9489-e80339e4fb17" providerId="ADAL" clId="{DA055B16-6246-4A22-B828-4B614C8D07EE}" dt="2023-04-28T11:03:09.920" v="1449" actId="47"/>
        <pc:sldMkLst>
          <pc:docMk/>
          <pc:sldMk cId="83652732" sldId="260"/>
        </pc:sldMkLst>
        <pc:spChg chg="mod">
          <ac:chgData name="Arturo Bravo" userId="6a812149-9a1e-43cf-9489-e80339e4fb17" providerId="ADAL" clId="{DA055B16-6246-4A22-B828-4B614C8D07EE}" dt="2023-04-28T11:01:34.895" v="1338" actId="20577"/>
          <ac:spMkLst>
            <pc:docMk/>
            <pc:sldMk cId="83652732" sldId="260"/>
            <ac:spMk id="4" creationId="{5ABAADE6-186B-D1FD-A330-38D945989181}"/>
          </ac:spMkLst>
        </pc:spChg>
        <pc:spChg chg="mod">
          <ac:chgData name="Arturo Bravo" userId="6a812149-9a1e-43cf-9489-e80339e4fb17" providerId="ADAL" clId="{DA055B16-6246-4A22-B828-4B614C8D07EE}" dt="2023-04-28T11:02:15.889" v="1448" actId="20577"/>
          <ac:spMkLst>
            <pc:docMk/>
            <pc:sldMk cId="83652732" sldId="260"/>
            <ac:spMk id="5" creationId="{FC4FCE19-5DA5-45FC-A98C-E2A86040A771}"/>
          </ac:spMkLst>
        </pc:spChg>
      </pc:sldChg>
      <pc:sldChg chg="modSp add del mod">
        <pc:chgData name="Arturo Bravo" userId="6a812149-9a1e-43cf-9489-e80339e4fb17" providerId="ADAL" clId="{DA055B16-6246-4A22-B828-4B614C8D07EE}" dt="2023-04-28T11:03:44.430" v="1451" actId="47"/>
        <pc:sldMkLst>
          <pc:docMk/>
          <pc:sldMk cId="1663329960" sldId="261"/>
        </pc:sldMkLst>
        <pc:spChg chg="mod">
          <ac:chgData name="Arturo Bravo" userId="6a812149-9a1e-43cf-9489-e80339e4fb17" providerId="ADAL" clId="{DA055B16-6246-4A22-B828-4B614C8D07EE}" dt="2023-04-28T10:52:47.153" v="418" actId="20577"/>
          <ac:spMkLst>
            <pc:docMk/>
            <pc:sldMk cId="1663329960" sldId="261"/>
            <ac:spMk id="4" creationId="{5ABAADE6-186B-D1FD-A330-38D945989181}"/>
          </ac:spMkLst>
        </pc:spChg>
      </pc:sldChg>
      <pc:sldChg chg="modSp add del mod">
        <pc:chgData name="Arturo Bravo" userId="6a812149-9a1e-43cf-9489-e80339e4fb17" providerId="ADAL" clId="{DA055B16-6246-4A22-B828-4B614C8D07EE}" dt="2023-04-28T11:03:44.782" v="1452" actId="47"/>
        <pc:sldMkLst>
          <pc:docMk/>
          <pc:sldMk cId="4009678221" sldId="262"/>
        </pc:sldMkLst>
        <pc:spChg chg="mod">
          <ac:chgData name="Arturo Bravo" userId="6a812149-9a1e-43cf-9489-e80339e4fb17" providerId="ADAL" clId="{DA055B16-6246-4A22-B828-4B614C8D07EE}" dt="2023-04-28T10:52:55.005" v="441" actId="20577"/>
          <ac:spMkLst>
            <pc:docMk/>
            <pc:sldMk cId="4009678221" sldId="262"/>
            <ac:spMk id="4" creationId="{5ABAADE6-186B-D1FD-A330-38D945989181}"/>
          </ac:spMkLst>
        </pc:spChg>
      </pc:sldChg>
      <pc:sldChg chg="modSp add del mod">
        <pc:chgData name="Arturo Bravo" userId="6a812149-9a1e-43cf-9489-e80339e4fb17" providerId="ADAL" clId="{DA055B16-6246-4A22-B828-4B614C8D07EE}" dt="2023-04-28T11:03:45.217" v="1453" actId="47"/>
        <pc:sldMkLst>
          <pc:docMk/>
          <pc:sldMk cId="1956403193" sldId="263"/>
        </pc:sldMkLst>
        <pc:spChg chg="mod">
          <ac:chgData name="Arturo Bravo" userId="6a812149-9a1e-43cf-9489-e80339e4fb17" providerId="ADAL" clId="{DA055B16-6246-4A22-B828-4B614C8D07EE}" dt="2023-04-28T10:53:00.550" v="452" actId="20577"/>
          <ac:spMkLst>
            <pc:docMk/>
            <pc:sldMk cId="1956403193" sldId="263"/>
            <ac:spMk id="4" creationId="{5ABAADE6-186B-D1FD-A330-38D945989181}"/>
          </ac:spMkLst>
        </pc:spChg>
      </pc:sldChg>
      <pc:sldChg chg="modSp add mod">
        <pc:chgData name="Arturo Bravo" userId="6a812149-9a1e-43cf-9489-e80339e4fb17" providerId="ADAL" clId="{DA055B16-6246-4A22-B828-4B614C8D07EE}" dt="2023-04-28T11:30:32.744" v="2256" actId="20577"/>
        <pc:sldMkLst>
          <pc:docMk/>
          <pc:sldMk cId="2622050916" sldId="264"/>
        </pc:sldMkLst>
        <pc:spChg chg="mod">
          <ac:chgData name="Arturo Bravo" userId="6a812149-9a1e-43cf-9489-e80339e4fb17" providerId="ADAL" clId="{DA055B16-6246-4A22-B828-4B614C8D07EE}" dt="2023-04-28T11:30:32.744" v="2256" actId="20577"/>
          <ac:spMkLst>
            <pc:docMk/>
            <pc:sldMk cId="2622050916" sldId="264"/>
            <ac:spMk id="5" creationId="{FC4FCE19-5DA5-45FC-A98C-E2A86040A771}"/>
          </ac:spMkLst>
        </pc:spChg>
      </pc:sldChg>
      <pc:sldChg chg="modSp add mod">
        <pc:chgData name="Arturo Bravo" userId="6a812149-9a1e-43cf-9489-e80339e4fb17" providerId="ADAL" clId="{DA055B16-6246-4A22-B828-4B614C8D07EE}" dt="2023-04-28T11:38:00.473" v="2351" actId="20577"/>
        <pc:sldMkLst>
          <pc:docMk/>
          <pc:sldMk cId="2599387962" sldId="265"/>
        </pc:sldMkLst>
        <pc:spChg chg="mod">
          <ac:chgData name="Arturo Bravo" userId="6a812149-9a1e-43cf-9489-e80339e4fb17" providerId="ADAL" clId="{DA055B16-6246-4A22-B828-4B614C8D07EE}" dt="2023-04-28T11:05:38.898" v="1505" actId="20577"/>
          <ac:spMkLst>
            <pc:docMk/>
            <pc:sldMk cId="2599387962" sldId="265"/>
            <ac:spMk id="4" creationId="{5ABAADE6-186B-D1FD-A330-38D945989181}"/>
          </ac:spMkLst>
        </pc:spChg>
        <pc:spChg chg="mod">
          <ac:chgData name="Arturo Bravo" userId="6a812149-9a1e-43cf-9489-e80339e4fb17" providerId="ADAL" clId="{DA055B16-6246-4A22-B828-4B614C8D07EE}" dt="2023-04-28T11:38:00.473" v="2351" actId="20577"/>
          <ac:spMkLst>
            <pc:docMk/>
            <pc:sldMk cId="2599387962" sldId="265"/>
            <ac:spMk id="5" creationId="{FC4FCE19-5DA5-45FC-A98C-E2A86040A771}"/>
          </ac:spMkLst>
        </pc:spChg>
      </pc:sldChg>
      <pc:sldChg chg="modSp add mod">
        <pc:chgData name="Arturo Bravo" userId="6a812149-9a1e-43cf-9489-e80339e4fb17" providerId="ADAL" clId="{DA055B16-6246-4A22-B828-4B614C8D07EE}" dt="2023-04-28T11:48:56.945" v="2371" actId="20577"/>
        <pc:sldMkLst>
          <pc:docMk/>
          <pc:sldMk cId="241855260" sldId="266"/>
        </pc:sldMkLst>
        <pc:spChg chg="mod">
          <ac:chgData name="Arturo Bravo" userId="6a812149-9a1e-43cf-9489-e80339e4fb17" providerId="ADAL" clId="{DA055B16-6246-4A22-B828-4B614C8D07EE}" dt="2023-04-28T11:10:09.617" v="1762" actId="20577"/>
          <ac:spMkLst>
            <pc:docMk/>
            <pc:sldMk cId="241855260" sldId="266"/>
            <ac:spMk id="4" creationId="{5ABAADE6-186B-D1FD-A330-38D945989181}"/>
          </ac:spMkLst>
        </pc:spChg>
        <pc:spChg chg="mod">
          <ac:chgData name="Arturo Bravo" userId="6a812149-9a1e-43cf-9489-e80339e4fb17" providerId="ADAL" clId="{DA055B16-6246-4A22-B828-4B614C8D07EE}" dt="2023-04-28T11:48:56.945" v="2371" actId="20577"/>
          <ac:spMkLst>
            <pc:docMk/>
            <pc:sldMk cId="241855260" sldId="266"/>
            <ac:spMk id="5" creationId="{FC4FCE19-5DA5-45FC-A98C-E2A86040A771}"/>
          </ac:spMkLst>
        </pc:spChg>
      </pc:sldChg>
      <pc:sldChg chg="addSp delSp modSp add mod">
        <pc:chgData name="Arturo Bravo" userId="6a812149-9a1e-43cf-9489-e80339e4fb17" providerId="ADAL" clId="{DA055B16-6246-4A22-B828-4B614C8D07EE}" dt="2023-04-28T11:14:58.820" v="2119" actId="931"/>
        <pc:sldMkLst>
          <pc:docMk/>
          <pc:sldMk cId="466751286" sldId="267"/>
        </pc:sldMkLst>
        <pc:spChg chg="add del mod">
          <ac:chgData name="Arturo Bravo" userId="6a812149-9a1e-43cf-9489-e80339e4fb17" providerId="ADAL" clId="{DA055B16-6246-4A22-B828-4B614C8D07EE}" dt="2023-04-28T11:14:58.820" v="2119" actId="931"/>
          <ac:spMkLst>
            <pc:docMk/>
            <pc:sldMk cId="466751286" sldId="267"/>
            <ac:spMk id="3" creationId="{16FD14AB-6232-1B79-1C4F-3DF2081801B0}"/>
          </ac:spMkLst>
        </pc:spChg>
        <pc:spChg chg="mod">
          <ac:chgData name="Arturo Bravo" userId="6a812149-9a1e-43cf-9489-e80339e4fb17" providerId="ADAL" clId="{DA055B16-6246-4A22-B828-4B614C8D07EE}" dt="2023-04-28T11:14:31.924" v="2117" actId="20577"/>
          <ac:spMkLst>
            <pc:docMk/>
            <pc:sldMk cId="466751286" sldId="267"/>
            <ac:spMk id="4" creationId="{5ABAADE6-186B-D1FD-A330-38D945989181}"/>
          </ac:spMkLst>
        </pc:spChg>
        <pc:spChg chg="del">
          <ac:chgData name="Arturo Bravo" userId="6a812149-9a1e-43cf-9489-e80339e4fb17" providerId="ADAL" clId="{DA055B16-6246-4A22-B828-4B614C8D07EE}" dt="2023-04-28T11:14:35.657" v="2118" actId="478"/>
          <ac:spMkLst>
            <pc:docMk/>
            <pc:sldMk cId="466751286" sldId="267"/>
            <ac:spMk id="5" creationId="{FC4FCE19-5DA5-45FC-A98C-E2A86040A771}"/>
          </ac:spMkLst>
        </pc:spChg>
        <pc:graphicFrameChg chg="add mod ord modGraphic">
          <ac:chgData name="Arturo Bravo" userId="6a812149-9a1e-43cf-9489-e80339e4fb17" providerId="ADAL" clId="{DA055B16-6246-4A22-B828-4B614C8D07EE}" dt="2023-04-28T11:14:58.820" v="2119" actId="931"/>
          <ac:graphicFrameMkLst>
            <pc:docMk/>
            <pc:sldMk cId="466751286" sldId="267"/>
            <ac:graphicFrameMk id="6" creationId="{1825953C-EE86-0C97-AFB9-CCCAEE97C3B8}"/>
          </ac:graphicFrameMkLst>
        </pc:graphicFrameChg>
      </pc:sldChg>
      <pc:sldChg chg="addSp delSp modSp add mod">
        <pc:chgData name="Arturo Bravo" userId="6a812149-9a1e-43cf-9489-e80339e4fb17" providerId="ADAL" clId="{DA055B16-6246-4A22-B828-4B614C8D07EE}" dt="2023-04-28T11:32:16.783" v="2282" actId="20577"/>
        <pc:sldMkLst>
          <pc:docMk/>
          <pc:sldMk cId="1343720499" sldId="268"/>
        </pc:sldMkLst>
        <pc:spChg chg="add mod">
          <ac:chgData name="Arturo Bravo" userId="6a812149-9a1e-43cf-9489-e80339e4fb17" providerId="ADAL" clId="{DA055B16-6246-4A22-B828-4B614C8D07EE}" dt="2023-04-28T11:32:16.783" v="2282" actId="20577"/>
          <ac:spMkLst>
            <pc:docMk/>
            <pc:sldMk cId="1343720499" sldId="268"/>
            <ac:spMk id="3" creationId="{58FA4BDE-DF08-DA6C-8DF8-6E4E185C4AE6}"/>
          </ac:spMkLst>
        </pc:spChg>
        <pc:spChg chg="mod">
          <ac:chgData name="Arturo Bravo" userId="6a812149-9a1e-43cf-9489-e80339e4fb17" providerId="ADAL" clId="{DA055B16-6246-4A22-B828-4B614C8D07EE}" dt="2023-04-28T11:15:10.928" v="2134" actId="20577"/>
          <ac:spMkLst>
            <pc:docMk/>
            <pc:sldMk cId="1343720499" sldId="268"/>
            <ac:spMk id="4" creationId="{5ABAADE6-186B-D1FD-A330-38D945989181}"/>
          </ac:spMkLst>
        </pc:spChg>
        <pc:graphicFrameChg chg="del">
          <ac:chgData name="Arturo Bravo" userId="6a812149-9a1e-43cf-9489-e80339e4fb17" providerId="ADAL" clId="{DA055B16-6246-4A22-B828-4B614C8D07EE}" dt="2023-04-28T11:15:12.668" v="2135" actId="478"/>
          <ac:graphicFrameMkLst>
            <pc:docMk/>
            <pc:sldMk cId="1343720499" sldId="268"/>
            <ac:graphicFrameMk id="6" creationId="{1825953C-EE86-0C97-AFB9-CCCAEE97C3B8}"/>
          </ac:graphicFrameMkLst>
        </pc:graphicFrameChg>
      </pc:sldChg>
      <pc:sldMasterChg chg="add del addSldLayout delSldLayout">
        <pc:chgData name="Arturo Bravo" userId="6a812149-9a1e-43cf-9489-e80339e4fb17" providerId="ADAL" clId="{DA055B16-6246-4A22-B828-4B614C8D07EE}" dt="2023-04-28T10:41:21.098" v="168" actId="26606"/>
        <pc:sldMasterMkLst>
          <pc:docMk/>
          <pc:sldMasterMk cId="3180563998" sldId="2147483768"/>
        </pc:sldMasterMkLst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972199974" sldId="2147483769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434232121" sldId="2147483770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720690653" sldId="2147483771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1909690750" sldId="2147483772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2052793299" sldId="2147483773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1822737376" sldId="2147483774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2341357318" sldId="2147483775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4071442994" sldId="2147483776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3625469776" sldId="2147483777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1865642071" sldId="2147483778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966507190" sldId="2147483779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667527825" sldId="2147483780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4082980101" sldId="2147483781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1622969894" sldId="2147483782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1416606056" sldId="2147483783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1059301292" sldId="2147483784"/>
          </pc:sldLayoutMkLst>
        </pc:sldLayoutChg>
        <pc:sldLayoutChg chg="add del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180563998" sldId="2147483768"/>
            <pc:sldLayoutMk cId="3517526931" sldId="2147483785"/>
          </pc:sldLayoutMkLst>
        </pc:sldLayoutChg>
      </pc:sldMasterChg>
      <pc:sldMasterChg chg="add del replId addSldLayout delSldLayout">
        <pc:chgData name="Arturo Bravo" userId="6a812149-9a1e-43cf-9489-e80339e4fb17" providerId="ADAL" clId="{DA055B16-6246-4A22-B828-4B614C8D07EE}" dt="2023-04-28T10:40:07.225" v="117" actId="26606"/>
        <pc:sldMasterMkLst>
          <pc:docMk/>
          <pc:sldMasterMk cId="1787971103" sldId="2147483786"/>
        </pc:sldMasterMkLst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2205041358" sldId="2147483787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2430035350" sldId="2147483788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3866414880" sldId="2147483789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1761245619" sldId="2147483790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1193731696" sldId="2147483791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905197481" sldId="2147483792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488157738" sldId="2147483793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2673038928" sldId="2147483794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1255281640" sldId="2147483795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842852496" sldId="2147483796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07.225" v="117" actId="26606"/>
          <pc:sldLayoutMkLst>
            <pc:docMk/>
            <pc:sldMasterMk cId="1787971103" sldId="2147483786"/>
            <pc:sldLayoutMk cId="3036209012" sldId="2147483797"/>
          </pc:sldLayoutMkLst>
        </pc:sldLayoutChg>
      </pc:sldMasterChg>
      <pc:sldMasterChg chg="add del replId addSldLayout delSldLayout">
        <pc:chgData name="Arturo Bravo" userId="6a812149-9a1e-43cf-9489-e80339e4fb17" providerId="ADAL" clId="{DA055B16-6246-4A22-B828-4B614C8D07EE}" dt="2023-04-28T10:41:14.905" v="165" actId="26606"/>
        <pc:sldMasterMkLst>
          <pc:docMk/>
          <pc:sldMasterMk cId="2700574739" sldId="2147483786"/>
        </pc:sldMasterMkLst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2286513732" sldId="2147483787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17942705" sldId="2147483788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276963436" sldId="2147483789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3417290517" sldId="2147483790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1420100806" sldId="2147483791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3883806630" sldId="2147483792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3317198734" sldId="2147483793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2472620248" sldId="2147483794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1959240943" sldId="2147483795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1767369379" sldId="2147483796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1:14.905" v="165" actId="26606"/>
          <pc:sldLayoutMkLst>
            <pc:docMk/>
            <pc:sldMasterMk cId="2700574739" sldId="2147483786"/>
            <pc:sldLayoutMk cId="2416391721" sldId="2147483797"/>
          </pc:sldLayoutMkLst>
        </pc:sldLayoutChg>
      </pc:sldMasterChg>
      <pc:sldMasterChg chg="add replId addSldLayout">
        <pc:chgData name="Arturo Bravo" userId="6a812149-9a1e-43cf-9489-e80339e4fb17" providerId="ADAL" clId="{DA055B16-6246-4A22-B828-4B614C8D07EE}" dt="2023-04-28T10:41:21.098" v="168" actId="26606"/>
        <pc:sldMasterMkLst>
          <pc:docMk/>
          <pc:sldMasterMk cId="3383294698" sldId="2147483786"/>
        </pc:sldMasterMkLst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1308606174" sldId="2147483787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1879356085" sldId="2147483788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3882662784" sldId="2147483789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2002210892" sldId="2147483790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469365359" sldId="2147483791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1196966298" sldId="2147483792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1478882693" sldId="2147483793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2537376806" sldId="2147483794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865564729" sldId="2147483795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1124454175" sldId="2147483796"/>
          </pc:sldLayoutMkLst>
        </pc:sldLayoutChg>
        <pc:sldLayoutChg chg="add replId">
          <pc:chgData name="Arturo Bravo" userId="6a812149-9a1e-43cf-9489-e80339e4fb17" providerId="ADAL" clId="{DA055B16-6246-4A22-B828-4B614C8D07EE}" dt="2023-04-28T10:41:21.098" v="168" actId="26606"/>
          <pc:sldLayoutMkLst>
            <pc:docMk/>
            <pc:sldMasterMk cId="3383294698" sldId="2147483786"/>
            <pc:sldLayoutMk cId="1778079560" sldId="2147483797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25.999" v="137" actId="26606"/>
        <pc:sldMasterMkLst>
          <pc:docMk/>
          <pc:sldMasterMk cId="3920810783" sldId="2147483793"/>
        </pc:sldMasterMkLst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571664413" sldId="2147483786"/>
          </pc:sldLayoutMkLst>
        </pc:sldLayoutChg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3920297200" sldId="2147483787"/>
          </pc:sldLayoutMkLst>
        </pc:sldLayoutChg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3577303159" sldId="2147483788"/>
          </pc:sldLayoutMkLst>
        </pc:sldLayoutChg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3601914867" sldId="2147483789"/>
          </pc:sldLayoutMkLst>
        </pc:sldLayoutChg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3220916675" sldId="2147483790"/>
          </pc:sldLayoutMkLst>
        </pc:sldLayoutChg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3148429370" sldId="2147483791"/>
          </pc:sldLayoutMkLst>
        </pc:sldLayoutChg>
        <pc:sldLayoutChg chg="add del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1255171490" sldId="2147483792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1996098118" sldId="2147483794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3945546244" sldId="2147483795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1335305646" sldId="2147483796"/>
          </pc:sldLayoutMkLst>
        </pc:sldLayoutChg>
        <pc:sldLayoutChg chg="add del replId">
          <pc:chgData name="Arturo Bravo" userId="6a812149-9a1e-43cf-9489-e80339e4fb17" providerId="ADAL" clId="{DA055B16-6246-4A22-B828-4B614C8D07EE}" dt="2023-04-28T10:40:25.999" v="137" actId="26606"/>
          <pc:sldLayoutMkLst>
            <pc:docMk/>
            <pc:sldMasterMk cId="3920810783" sldId="2147483793"/>
            <pc:sldLayoutMk cId="2105337232" sldId="2147483797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1:14.514" v="163" actId="26606"/>
        <pc:sldMasterMkLst>
          <pc:docMk/>
          <pc:sldMasterMk cId="1175351514" sldId="2147483798"/>
        </pc:sldMasterMkLst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2109912171" sldId="2147483799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1779800827" sldId="2147483800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551101692" sldId="2147483801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24842488" sldId="2147483802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29770899" sldId="2147483803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4142910183" sldId="2147483804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1382950156" sldId="2147483805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1686199593" sldId="2147483806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3629391912" sldId="2147483807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4132605642" sldId="2147483808"/>
          </pc:sldLayoutMkLst>
        </pc:sldLayoutChg>
        <pc:sldLayoutChg chg="add del">
          <pc:chgData name="Arturo Bravo" userId="6a812149-9a1e-43cf-9489-e80339e4fb17" providerId="ADAL" clId="{DA055B16-6246-4A22-B828-4B614C8D07EE}" dt="2023-04-28T10:41:14.514" v="163" actId="26606"/>
          <pc:sldLayoutMkLst>
            <pc:docMk/>
            <pc:sldMasterMk cId="1175351514" sldId="2147483798"/>
            <pc:sldLayoutMk cId="897158219" sldId="2147483809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20.411" v="133" actId="26606"/>
        <pc:sldMasterMkLst>
          <pc:docMk/>
          <pc:sldMasterMk cId="1040858796" sldId="2147483806"/>
        </pc:sldMasterMkLst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888111795" sldId="2147483795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2565803325" sldId="2147483796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914288091" sldId="2147483797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2318976057" sldId="2147483798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4204463036" sldId="2147483799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976951246" sldId="2147483800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2453326994" sldId="2147483801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1742092389" sldId="2147483802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1213078237" sldId="2147483803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1721986209" sldId="2147483804"/>
          </pc:sldLayoutMkLst>
        </pc:sldLayoutChg>
        <pc:sldLayoutChg chg="add del">
          <pc:chgData name="Arturo Bravo" userId="6a812149-9a1e-43cf-9489-e80339e4fb17" providerId="ADAL" clId="{DA055B16-6246-4A22-B828-4B614C8D07EE}" dt="2023-04-28T10:40:20.411" v="133" actId="26606"/>
          <pc:sldLayoutMkLst>
            <pc:docMk/>
            <pc:sldMasterMk cId="1040858796" sldId="2147483806"/>
            <pc:sldLayoutMk cId="318188780" sldId="2147483805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22.607" v="135" actId="26606"/>
        <pc:sldMasterMkLst>
          <pc:docMk/>
          <pc:sldMasterMk cId="502011406" sldId="2147483819"/>
        </pc:sldMasterMkLst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3549384956" sldId="2147483808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2057202598" sldId="2147483809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3984320113" sldId="2147483810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3939948515" sldId="2147483811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577440165" sldId="2147483812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1913754001" sldId="2147483813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2492911207" sldId="2147483814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2016276994" sldId="2147483815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111878364" sldId="2147483816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1004484282" sldId="2147483817"/>
          </pc:sldLayoutMkLst>
        </pc:sldLayoutChg>
        <pc:sldLayoutChg chg="add del">
          <pc:chgData name="Arturo Bravo" userId="6a812149-9a1e-43cf-9489-e80339e4fb17" providerId="ADAL" clId="{DA055B16-6246-4A22-B828-4B614C8D07EE}" dt="2023-04-28T10:40:22.607" v="135" actId="26606"/>
          <pc:sldLayoutMkLst>
            <pc:docMk/>
            <pc:sldMasterMk cId="502011406" sldId="2147483819"/>
            <pc:sldLayoutMk cId="3170715514" sldId="2147483818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46.554" v="145" actId="26606"/>
        <pc:sldMasterMkLst>
          <pc:docMk/>
          <pc:sldMasterMk cId="480457989" sldId="2147483821"/>
        </pc:sldMasterMkLst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3585555713" sldId="2147483810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2347862286" sldId="2147483811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916998945" sldId="2147483812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366592708" sldId="2147483813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404356139" sldId="2147483814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150671717" sldId="2147483815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1544460077" sldId="2147483816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580598834" sldId="2147483817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1550377771" sldId="2147483818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2254405370" sldId="2147483819"/>
          </pc:sldLayoutMkLst>
        </pc:sldLayoutChg>
        <pc:sldLayoutChg chg="add del">
          <pc:chgData name="Arturo Bravo" userId="6a812149-9a1e-43cf-9489-e80339e4fb17" providerId="ADAL" clId="{DA055B16-6246-4A22-B828-4B614C8D07EE}" dt="2023-04-28T10:40:46.554" v="145" actId="26606"/>
          <pc:sldLayoutMkLst>
            <pc:docMk/>
            <pc:sldMasterMk cId="480457989" sldId="2147483821"/>
            <pc:sldLayoutMk cId="3685267520" sldId="2147483820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18.848" v="129" actId="26606"/>
        <pc:sldMasterMkLst>
          <pc:docMk/>
          <pc:sldMasterMk cId="2844981416" sldId="2147483832"/>
        </pc:sldMasterMkLst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2684640217" sldId="2147483821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3277368124" sldId="2147483822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1123898251" sldId="2147483823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511282309" sldId="2147483824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4016067833" sldId="2147483825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3238466537" sldId="2147483826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3166023166" sldId="2147483827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656099246" sldId="2147483828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1667235370" sldId="2147483829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1424062412" sldId="2147483830"/>
          </pc:sldLayoutMkLst>
        </pc:sldLayoutChg>
        <pc:sldLayoutChg chg="add del">
          <pc:chgData name="Arturo Bravo" userId="6a812149-9a1e-43cf-9489-e80339e4fb17" providerId="ADAL" clId="{DA055B16-6246-4A22-B828-4B614C8D07EE}" dt="2023-04-28T10:40:18.848" v="129" actId="26606"/>
          <pc:sldLayoutMkLst>
            <pc:docMk/>
            <pc:sldMasterMk cId="2844981416" sldId="2147483832"/>
            <pc:sldLayoutMk cId="160878902" sldId="2147483831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56.676" v="157" actId="26606"/>
        <pc:sldMasterMkLst>
          <pc:docMk/>
          <pc:sldMasterMk cId="225575213" sldId="2147483834"/>
        </pc:sldMasterMkLst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4089507201" sldId="2147483823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2317799609" sldId="2147483824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1541679619" sldId="2147483825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1922504740" sldId="2147483826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192053338" sldId="2147483827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443560696" sldId="2147483828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2601566118" sldId="2147483829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4116826101" sldId="2147483830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1842820246" sldId="2147483831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1430452535" sldId="2147483832"/>
          </pc:sldLayoutMkLst>
        </pc:sldLayoutChg>
        <pc:sldLayoutChg chg="add del">
          <pc:chgData name="Arturo Bravo" userId="6a812149-9a1e-43cf-9489-e80339e4fb17" providerId="ADAL" clId="{DA055B16-6246-4A22-B828-4B614C8D07EE}" dt="2023-04-28T10:40:56.676" v="157" actId="26606"/>
          <pc:sldLayoutMkLst>
            <pc:docMk/>
            <pc:sldMasterMk cId="225575213" sldId="2147483834"/>
            <pc:sldLayoutMk cId="3703341007" sldId="2147483833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17.290" v="127" actId="26606"/>
        <pc:sldMasterMkLst>
          <pc:docMk/>
          <pc:sldMasterMk cId="108923868" sldId="2147483845"/>
        </pc:sldMasterMkLst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1047480854" sldId="2147483834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2581749516" sldId="2147483835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1484539705" sldId="2147483836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4269414123" sldId="2147483837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314693622" sldId="2147483838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168429034" sldId="2147483839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3651070579" sldId="2147483840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477443867" sldId="2147483841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1163061518" sldId="2147483842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3506541162" sldId="2147483843"/>
          </pc:sldLayoutMkLst>
        </pc:sldLayoutChg>
        <pc:sldLayoutChg chg="add del">
          <pc:chgData name="Arturo Bravo" userId="6a812149-9a1e-43cf-9489-e80339e4fb17" providerId="ADAL" clId="{DA055B16-6246-4A22-B828-4B614C8D07EE}" dt="2023-04-28T10:40:17.290" v="127" actId="26606"/>
          <pc:sldLayoutMkLst>
            <pc:docMk/>
            <pc:sldMasterMk cId="108923868" sldId="2147483845"/>
            <pc:sldLayoutMk cId="498900136" sldId="2147483844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15.992" v="125" actId="26606"/>
        <pc:sldMasterMkLst>
          <pc:docMk/>
          <pc:sldMasterMk cId="374019220" sldId="2147483858"/>
        </pc:sldMasterMkLst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3737226205" sldId="2147483847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1437081203" sldId="2147483848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1073820779" sldId="2147483849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4027327303" sldId="2147483850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1158749208" sldId="2147483851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1008517371" sldId="2147483852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3556920538" sldId="2147483853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1241326706" sldId="2147483854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2319988031" sldId="2147483855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933758951" sldId="2147483856"/>
          </pc:sldLayoutMkLst>
        </pc:sldLayoutChg>
        <pc:sldLayoutChg chg="add del">
          <pc:chgData name="Arturo Bravo" userId="6a812149-9a1e-43cf-9489-e80339e4fb17" providerId="ADAL" clId="{DA055B16-6246-4A22-B828-4B614C8D07EE}" dt="2023-04-28T10:40:15.992" v="125" actId="26606"/>
          <pc:sldLayoutMkLst>
            <pc:docMk/>
            <pc:sldMasterMk cId="374019220" sldId="2147483858"/>
            <pc:sldLayoutMk cId="2295461161" sldId="2147483857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50.579" v="149" actId="26606"/>
        <pc:sldMasterMkLst>
          <pc:docMk/>
          <pc:sldMasterMk cId="4028499115" sldId="2147483860"/>
        </pc:sldMasterMkLst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2725787733" sldId="2147483849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3836084418" sldId="2147483850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3781340924" sldId="2147483851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2751707696" sldId="2147483852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470584965" sldId="2147483853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3003298439" sldId="2147483854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2233515341" sldId="2147483855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152196535" sldId="2147483856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2531221625" sldId="2147483857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905926485" sldId="2147483858"/>
          </pc:sldLayoutMkLst>
        </pc:sldLayoutChg>
        <pc:sldLayoutChg chg="add del">
          <pc:chgData name="Arturo Bravo" userId="6a812149-9a1e-43cf-9489-e80339e4fb17" providerId="ADAL" clId="{DA055B16-6246-4A22-B828-4B614C8D07EE}" dt="2023-04-28T10:40:50.579" v="149" actId="26606"/>
          <pc:sldLayoutMkLst>
            <pc:docMk/>
            <pc:sldMasterMk cId="4028499115" sldId="2147483860"/>
            <pc:sldLayoutMk cId="4132875624" sldId="2147483859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30.961" v="139" actId="26606"/>
        <pc:sldMasterMkLst>
          <pc:docMk/>
          <pc:sldMasterMk cId="1070853232" sldId="2147483871"/>
        </pc:sldMasterMkLst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3846460108" sldId="2147483860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2644141122" sldId="2147483861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1271781410" sldId="2147483862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3037170643" sldId="2147483863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3468119351" sldId="2147483864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1519980425" sldId="2147483865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691369463" sldId="2147483866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1689322517" sldId="2147483867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58046672" sldId="2147483868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1043890475" sldId="2147483869"/>
          </pc:sldLayoutMkLst>
        </pc:sldLayoutChg>
        <pc:sldLayoutChg chg="add del">
          <pc:chgData name="Arturo Bravo" userId="6a812149-9a1e-43cf-9489-e80339e4fb17" providerId="ADAL" clId="{DA055B16-6246-4A22-B828-4B614C8D07EE}" dt="2023-04-28T10:40:30.961" v="139" actId="26606"/>
          <pc:sldLayoutMkLst>
            <pc:docMk/>
            <pc:sldMasterMk cId="1070853232" sldId="2147483871"/>
            <pc:sldLayoutMk cId="1059011641" sldId="2147483870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1:12.259" v="161" actId="26606"/>
        <pc:sldMasterMkLst>
          <pc:docMk/>
          <pc:sldMasterMk cId="433395414" sldId="2147483873"/>
        </pc:sldMasterMkLst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61290080" sldId="2147483862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3361938734" sldId="2147483863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2702295559" sldId="2147483864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385056788" sldId="2147483865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370570275" sldId="2147483866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2382920149" sldId="2147483867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498410291" sldId="2147483868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1419112658" sldId="2147483869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203824433" sldId="2147483870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3679723809" sldId="2147483871"/>
          </pc:sldLayoutMkLst>
        </pc:sldLayoutChg>
        <pc:sldLayoutChg chg="add del">
          <pc:chgData name="Arturo Bravo" userId="6a812149-9a1e-43cf-9489-e80339e4fb17" providerId="ADAL" clId="{DA055B16-6246-4A22-B828-4B614C8D07EE}" dt="2023-04-28T10:41:12.259" v="161" actId="26606"/>
          <pc:sldLayoutMkLst>
            <pc:docMk/>
            <pc:sldMasterMk cId="433395414" sldId="2147483873"/>
            <pc:sldLayoutMk cId="3478218905" sldId="2147483872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51.300" v="151" actId="26606"/>
        <pc:sldMasterMkLst>
          <pc:docMk/>
          <pc:sldMasterMk cId="2654212139" sldId="2147483886"/>
        </pc:sldMasterMkLst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20312656" sldId="2147483875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3538488560" sldId="2147483876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4211862111" sldId="2147483877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933876470" sldId="2147483878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3236930019" sldId="2147483879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4224014638" sldId="2147483880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1480398631" sldId="2147483881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3964266363" sldId="2147483882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1613795292" sldId="2147483883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4258181916" sldId="2147483884"/>
          </pc:sldLayoutMkLst>
        </pc:sldLayoutChg>
        <pc:sldLayoutChg chg="add del">
          <pc:chgData name="Arturo Bravo" userId="6a812149-9a1e-43cf-9489-e80339e4fb17" providerId="ADAL" clId="{DA055B16-6246-4A22-B828-4B614C8D07EE}" dt="2023-04-28T10:40:51.300" v="151" actId="26606"/>
          <pc:sldLayoutMkLst>
            <pc:docMk/>
            <pc:sldMasterMk cId="2654212139" sldId="2147483886"/>
            <pc:sldLayoutMk cId="1120150910" sldId="2147483885"/>
          </pc:sldLayoutMkLst>
        </pc:sldLayoutChg>
      </pc:sldMasterChg>
      <pc:sldMasterChg chg="add del addSldLayout delSldLayout">
        <pc:chgData name="Arturo Bravo" userId="6a812149-9a1e-43cf-9489-e80339e4fb17" providerId="ADAL" clId="{DA055B16-6246-4A22-B828-4B614C8D07EE}" dt="2023-04-28T10:40:57.679" v="159" actId="26606"/>
        <pc:sldMasterMkLst>
          <pc:docMk/>
          <pc:sldMasterMk cId="2345627099" sldId="2147483899"/>
        </pc:sldMasterMkLst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1439448561" sldId="2147483888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2087747225" sldId="2147483889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3722444975" sldId="2147483890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189662970" sldId="2147483891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2407002890" sldId="2147483892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1128992741" sldId="2147483893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3069276966" sldId="2147483894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1272341525" sldId="2147483895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1808583790" sldId="2147483896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956382358" sldId="2147483897"/>
          </pc:sldLayoutMkLst>
        </pc:sldLayoutChg>
        <pc:sldLayoutChg chg="add del">
          <pc:chgData name="Arturo Bravo" userId="6a812149-9a1e-43cf-9489-e80339e4fb17" providerId="ADAL" clId="{DA055B16-6246-4A22-B828-4B614C8D07EE}" dt="2023-04-28T10:40:57.679" v="159" actId="26606"/>
          <pc:sldLayoutMkLst>
            <pc:docMk/>
            <pc:sldMasterMk cId="2345627099" sldId="2147483899"/>
            <pc:sldLayoutMk cId="778275776" sldId="2147483898"/>
          </pc:sldLayoutMkLst>
        </pc:sldLayoutChg>
      </pc:sldMasterChg>
    </pc:docChg>
  </pc:docChgLst>
  <pc:docChgLst>
    <pc:chgData name="Arturo Bravo" userId="6a812149-9a1e-43cf-9489-e80339e4fb17" providerId="ADAL" clId="{2F299AEF-50E3-4373-A456-7FA8A40683B9}"/>
    <pc:docChg chg="custSel addSld delSld modSld">
      <pc:chgData name="Arturo Bravo" userId="6a812149-9a1e-43cf-9489-e80339e4fb17" providerId="ADAL" clId="{2F299AEF-50E3-4373-A456-7FA8A40683B9}" dt="2023-04-30T10:23:01.958" v="2086" actId="20577"/>
      <pc:docMkLst>
        <pc:docMk/>
      </pc:docMkLst>
      <pc:sldChg chg="modSp mod">
        <pc:chgData name="Arturo Bravo" userId="6a812149-9a1e-43cf-9489-e80339e4fb17" providerId="ADAL" clId="{2F299AEF-50E3-4373-A456-7FA8A40683B9}" dt="2023-04-30T07:59:11.114" v="21" actId="20577"/>
        <pc:sldMkLst>
          <pc:docMk/>
          <pc:sldMk cId="1840263368" sldId="256"/>
        </pc:sldMkLst>
        <pc:spChg chg="mod">
          <ac:chgData name="Arturo Bravo" userId="6a812149-9a1e-43cf-9489-e80339e4fb17" providerId="ADAL" clId="{2F299AEF-50E3-4373-A456-7FA8A40683B9}" dt="2023-04-30T07:59:11.114" v="21" actId="20577"/>
          <ac:spMkLst>
            <pc:docMk/>
            <pc:sldMk cId="1840263368" sldId="256"/>
            <ac:spMk id="2" creationId="{06F1EB52-EA2A-1C37-6CC5-A45BD2253C58}"/>
          </ac:spMkLst>
        </pc:spChg>
      </pc:sldChg>
      <pc:sldChg chg="modSp mod">
        <pc:chgData name="Arturo Bravo" userId="6a812149-9a1e-43cf-9489-e80339e4fb17" providerId="ADAL" clId="{2F299AEF-50E3-4373-A456-7FA8A40683B9}" dt="2023-04-30T09:40:52.479" v="2075" actId="6549"/>
        <pc:sldMkLst>
          <pc:docMk/>
          <pc:sldMk cId="1219819280" sldId="257"/>
        </pc:sldMkLst>
        <pc:spChg chg="mod">
          <ac:chgData name="Arturo Bravo" userId="6a812149-9a1e-43cf-9489-e80339e4fb17" providerId="ADAL" clId="{2F299AEF-50E3-4373-A456-7FA8A40683B9}" dt="2023-04-30T09:40:52.479" v="2075" actId="6549"/>
          <ac:spMkLst>
            <pc:docMk/>
            <pc:sldMk cId="1219819280" sldId="257"/>
            <ac:spMk id="3" creationId="{A16D766B-9E3E-8BDC-3380-9748413DC0BC}"/>
          </ac:spMkLst>
        </pc:spChg>
      </pc:sldChg>
      <pc:sldChg chg="del">
        <pc:chgData name="Arturo Bravo" userId="6a812149-9a1e-43cf-9489-e80339e4fb17" providerId="ADAL" clId="{2F299AEF-50E3-4373-A456-7FA8A40683B9}" dt="2023-04-30T07:59:24.800" v="22" actId="47"/>
        <pc:sldMkLst>
          <pc:docMk/>
          <pc:sldMk cId="2622050916" sldId="264"/>
        </pc:sldMkLst>
      </pc:sldChg>
      <pc:sldChg chg="del">
        <pc:chgData name="Arturo Bravo" userId="6a812149-9a1e-43cf-9489-e80339e4fb17" providerId="ADAL" clId="{2F299AEF-50E3-4373-A456-7FA8A40683B9}" dt="2023-04-30T07:59:25.340" v="23" actId="47"/>
        <pc:sldMkLst>
          <pc:docMk/>
          <pc:sldMk cId="2599387962" sldId="265"/>
        </pc:sldMkLst>
      </pc:sldChg>
      <pc:sldChg chg="del">
        <pc:chgData name="Arturo Bravo" userId="6a812149-9a1e-43cf-9489-e80339e4fb17" providerId="ADAL" clId="{2F299AEF-50E3-4373-A456-7FA8A40683B9}" dt="2023-04-30T07:59:25.653" v="24" actId="47"/>
        <pc:sldMkLst>
          <pc:docMk/>
          <pc:sldMk cId="241855260" sldId="266"/>
        </pc:sldMkLst>
      </pc:sldChg>
      <pc:sldChg chg="modSp mod">
        <pc:chgData name="Arturo Bravo" userId="6a812149-9a1e-43cf-9489-e80339e4fb17" providerId="ADAL" clId="{2F299AEF-50E3-4373-A456-7FA8A40683B9}" dt="2023-04-30T10:23:01.958" v="2086" actId="20577"/>
        <pc:sldMkLst>
          <pc:docMk/>
          <pc:sldMk cId="1343720499" sldId="268"/>
        </pc:sldMkLst>
        <pc:spChg chg="mod">
          <ac:chgData name="Arturo Bravo" userId="6a812149-9a1e-43cf-9489-e80339e4fb17" providerId="ADAL" clId="{2F299AEF-50E3-4373-A456-7FA8A40683B9}" dt="2023-04-30T10:23:01.958" v="2086" actId="20577"/>
          <ac:spMkLst>
            <pc:docMk/>
            <pc:sldMk cId="1343720499" sldId="268"/>
            <ac:spMk id="3" creationId="{58FA4BDE-DF08-DA6C-8DF8-6E4E185C4AE6}"/>
          </ac:spMkLst>
        </pc:spChg>
      </pc:sldChg>
      <pc:sldChg chg="modSp new mod">
        <pc:chgData name="Arturo Bravo" userId="6a812149-9a1e-43cf-9489-e80339e4fb17" providerId="ADAL" clId="{2F299AEF-50E3-4373-A456-7FA8A40683B9}" dt="2023-04-30T08:13:03.681" v="326" actId="20577"/>
        <pc:sldMkLst>
          <pc:docMk/>
          <pc:sldMk cId="2618680368" sldId="269"/>
        </pc:sldMkLst>
        <pc:spChg chg="mod">
          <ac:chgData name="Arturo Bravo" userId="6a812149-9a1e-43cf-9489-e80339e4fb17" providerId="ADAL" clId="{2F299AEF-50E3-4373-A456-7FA8A40683B9}" dt="2023-04-30T08:08:59.591" v="156" actId="14100"/>
          <ac:spMkLst>
            <pc:docMk/>
            <pc:sldMk cId="2618680368" sldId="269"/>
            <ac:spMk id="2" creationId="{F343CCFC-A37C-D9A5-DE24-9B8075C34FD1}"/>
          </ac:spMkLst>
        </pc:spChg>
        <pc:spChg chg="mod">
          <ac:chgData name="Arturo Bravo" userId="6a812149-9a1e-43cf-9489-e80339e4fb17" providerId="ADAL" clId="{2F299AEF-50E3-4373-A456-7FA8A40683B9}" dt="2023-04-30T08:13:03.681" v="326" actId="20577"/>
          <ac:spMkLst>
            <pc:docMk/>
            <pc:sldMk cId="2618680368" sldId="269"/>
            <ac:spMk id="3" creationId="{E70ACA70-2AC9-C0BF-372D-FCCEDB2F824E}"/>
          </ac:spMkLst>
        </pc:spChg>
      </pc:sldChg>
      <pc:sldChg chg="modSp add mod">
        <pc:chgData name="Arturo Bravo" userId="6a812149-9a1e-43cf-9489-e80339e4fb17" providerId="ADAL" clId="{2F299AEF-50E3-4373-A456-7FA8A40683B9}" dt="2023-04-30T08:24:59.598" v="992" actId="20577"/>
        <pc:sldMkLst>
          <pc:docMk/>
          <pc:sldMk cId="3449028397" sldId="270"/>
        </pc:sldMkLst>
        <pc:spChg chg="mod">
          <ac:chgData name="Arturo Bravo" userId="6a812149-9a1e-43cf-9489-e80339e4fb17" providerId="ADAL" clId="{2F299AEF-50E3-4373-A456-7FA8A40683B9}" dt="2023-04-30T08:14:55.513" v="344" actId="20577"/>
          <ac:spMkLst>
            <pc:docMk/>
            <pc:sldMk cId="3449028397" sldId="270"/>
            <ac:spMk id="2" creationId="{F343CCFC-A37C-D9A5-DE24-9B8075C34FD1}"/>
          </ac:spMkLst>
        </pc:spChg>
        <pc:spChg chg="mod">
          <ac:chgData name="Arturo Bravo" userId="6a812149-9a1e-43cf-9489-e80339e4fb17" providerId="ADAL" clId="{2F299AEF-50E3-4373-A456-7FA8A40683B9}" dt="2023-04-30T08:24:59.598" v="992" actId="20577"/>
          <ac:spMkLst>
            <pc:docMk/>
            <pc:sldMk cId="3449028397" sldId="270"/>
            <ac:spMk id="3" creationId="{E70ACA70-2AC9-C0BF-372D-FCCEDB2F824E}"/>
          </ac:spMkLst>
        </pc:spChg>
      </pc:sldChg>
      <pc:sldChg chg="modSp add mod">
        <pc:chgData name="Arturo Bravo" userId="6a812149-9a1e-43cf-9489-e80339e4fb17" providerId="ADAL" clId="{2F299AEF-50E3-4373-A456-7FA8A40683B9}" dt="2023-04-30T08:49:23.801" v="1630" actId="20577"/>
        <pc:sldMkLst>
          <pc:docMk/>
          <pc:sldMk cId="2742003924" sldId="271"/>
        </pc:sldMkLst>
        <pc:spChg chg="mod">
          <ac:chgData name="Arturo Bravo" userId="6a812149-9a1e-43cf-9489-e80339e4fb17" providerId="ADAL" clId="{2F299AEF-50E3-4373-A456-7FA8A40683B9}" dt="2023-04-30T08:25:24.262" v="1017" actId="20577"/>
          <ac:spMkLst>
            <pc:docMk/>
            <pc:sldMk cId="2742003924" sldId="271"/>
            <ac:spMk id="2" creationId="{F343CCFC-A37C-D9A5-DE24-9B8075C34FD1}"/>
          </ac:spMkLst>
        </pc:spChg>
        <pc:spChg chg="mod">
          <ac:chgData name="Arturo Bravo" userId="6a812149-9a1e-43cf-9489-e80339e4fb17" providerId="ADAL" clId="{2F299AEF-50E3-4373-A456-7FA8A40683B9}" dt="2023-04-30T08:49:23.801" v="1630" actId="20577"/>
          <ac:spMkLst>
            <pc:docMk/>
            <pc:sldMk cId="2742003924" sldId="271"/>
            <ac:spMk id="3" creationId="{E70ACA70-2AC9-C0BF-372D-FCCEDB2F824E}"/>
          </ac:spMkLst>
        </pc:spChg>
      </pc:sldChg>
      <pc:sldChg chg="modSp add mod">
        <pc:chgData name="Arturo Bravo" userId="6a812149-9a1e-43cf-9489-e80339e4fb17" providerId="ADAL" clId="{2F299AEF-50E3-4373-A456-7FA8A40683B9}" dt="2023-04-30T08:58:02.160" v="1808" actId="20577"/>
        <pc:sldMkLst>
          <pc:docMk/>
          <pc:sldMk cId="3196891369" sldId="272"/>
        </pc:sldMkLst>
        <pc:spChg chg="mod">
          <ac:chgData name="Arturo Bravo" userId="6a812149-9a1e-43cf-9489-e80339e4fb17" providerId="ADAL" clId="{2F299AEF-50E3-4373-A456-7FA8A40683B9}" dt="2023-04-30T08:53:16.116" v="1652" actId="20577"/>
          <ac:spMkLst>
            <pc:docMk/>
            <pc:sldMk cId="3196891369" sldId="272"/>
            <ac:spMk id="2" creationId="{F343CCFC-A37C-D9A5-DE24-9B8075C34FD1}"/>
          </ac:spMkLst>
        </pc:spChg>
        <pc:spChg chg="mod">
          <ac:chgData name="Arturo Bravo" userId="6a812149-9a1e-43cf-9489-e80339e4fb17" providerId="ADAL" clId="{2F299AEF-50E3-4373-A456-7FA8A40683B9}" dt="2023-04-30T08:58:02.160" v="1808" actId="20577"/>
          <ac:spMkLst>
            <pc:docMk/>
            <pc:sldMk cId="3196891369" sldId="272"/>
            <ac:spMk id="3" creationId="{E70ACA70-2AC9-C0BF-372D-FCCEDB2F824E}"/>
          </ac:spMkLst>
        </pc:spChg>
      </pc:sldChg>
      <pc:sldChg chg="modSp add mod">
        <pc:chgData name="Arturo Bravo" userId="6a812149-9a1e-43cf-9489-e80339e4fb17" providerId="ADAL" clId="{2F299AEF-50E3-4373-A456-7FA8A40683B9}" dt="2023-04-30T09:08:08.110" v="2022" actId="20577"/>
        <pc:sldMkLst>
          <pc:docMk/>
          <pc:sldMk cId="876876826" sldId="273"/>
        </pc:sldMkLst>
        <pc:spChg chg="mod">
          <ac:chgData name="Arturo Bravo" userId="6a812149-9a1e-43cf-9489-e80339e4fb17" providerId="ADAL" clId="{2F299AEF-50E3-4373-A456-7FA8A40683B9}" dt="2023-04-30T09:00:31.072" v="1840" actId="20577"/>
          <ac:spMkLst>
            <pc:docMk/>
            <pc:sldMk cId="876876826" sldId="273"/>
            <ac:spMk id="2" creationId="{F343CCFC-A37C-D9A5-DE24-9B8075C34FD1}"/>
          </ac:spMkLst>
        </pc:spChg>
        <pc:spChg chg="mod">
          <ac:chgData name="Arturo Bravo" userId="6a812149-9a1e-43cf-9489-e80339e4fb17" providerId="ADAL" clId="{2F299AEF-50E3-4373-A456-7FA8A40683B9}" dt="2023-04-30T09:08:08.110" v="2022" actId="20577"/>
          <ac:spMkLst>
            <pc:docMk/>
            <pc:sldMk cId="876876826" sldId="273"/>
            <ac:spMk id="3" creationId="{E70ACA70-2AC9-C0BF-372D-FCCEDB2F824E}"/>
          </ac:spMkLst>
        </pc:spChg>
      </pc:sldChg>
      <pc:sldChg chg="new del">
        <pc:chgData name="Arturo Bravo" userId="6a812149-9a1e-43cf-9489-e80339e4fb17" providerId="ADAL" clId="{2F299AEF-50E3-4373-A456-7FA8A40683B9}" dt="2023-04-30T09:09:25.740" v="2024" actId="47"/>
        <pc:sldMkLst>
          <pc:docMk/>
          <pc:sldMk cId="381921993" sldId="274"/>
        </pc:sldMkLst>
      </pc:sldChg>
      <pc:sldChg chg="modSp add mod">
        <pc:chgData name="Arturo Bravo" userId="6a812149-9a1e-43cf-9489-e80339e4fb17" providerId="ADAL" clId="{2F299AEF-50E3-4373-A456-7FA8A40683B9}" dt="2023-04-30T09:38:02.708" v="2056" actId="20577"/>
        <pc:sldMkLst>
          <pc:docMk/>
          <pc:sldMk cId="2518622458" sldId="274"/>
        </pc:sldMkLst>
        <pc:spChg chg="mod">
          <ac:chgData name="Arturo Bravo" userId="6a812149-9a1e-43cf-9489-e80339e4fb17" providerId="ADAL" clId="{2F299AEF-50E3-4373-A456-7FA8A40683B9}" dt="2023-04-30T09:09:31.649" v="2043" actId="20577"/>
          <ac:spMkLst>
            <pc:docMk/>
            <pc:sldMk cId="2518622458" sldId="274"/>
            <ac:spMk id="2" creationId="{F343CCFC-A37C-D9A5-DE24-9B8075C34FD1}"/>
          </ac:spMkLst>
        </pc:spChg>
        <pc:spChg chg="mod">
          <ac:chgData name="Arturo Bravo" userId="6a812149-9a1e-43cf-9489-e80339e4fb17" providerId="ADAL" clId="{2F299AEF-50E3-4373-A456-7FA8A40683B9}" dt="2023-04-30T09:38:02.708" v="2056" actId="20577"/>
          <ac:spMkLst>
            <pc:docMk/>
            <pc:sldMk cId="2518622458" sldId="274"/>
            <ac:spMk id="3" creationId="{E70ACA70-2AC9-C0BF-372D-FCCEDB2F82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7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5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5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7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6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6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1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6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4/30/2023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3294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6" r:id="rId2"/>
    <p:sldLayoutId id="2147483795" r:id="rId3"/>
    <p:sldLayoutId id="2147483794" r:id="rId4"/>
    <p:sldLayoutId id="2147483793" r:id="rId5"/>
    <p:sldLayoutId id="2147483792" r:id="rId6"/>
    <p:sldLayoutId id="2147483791" r:id="rId7"/>
    <p:sldLayoutId id="2147483790" r:id="rId8"/>
    <p:sldLayoutId id="2147483789" r:id="rId9"/>
    <p:sldLayoutId id="2147483788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ArturoLiveCast" TargetMode="External"/><Relationship Id="rId2" Type="http://schemas.openxmlformats.org/officeDocument/2006/relationships/hyperlink" Target="https://www.facebook.com/arturoliveca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turolivecast/live230430/blob/main/notas.tx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sql.oracle.com/" TargetMode="External"/><Relationship Id="rId2" Type="http://schemas.openxmlformats.org/officeDocument/2006/relationships/hyperlink" Target="https://www.w3schools.com/sq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stgresql.org/about/" TargetMode="External"/><Relationship Id="rId5" Type="http://schemas.openxmlformats.org/officeDocument/2006/relationships/hyperlink" Target="https://microsoftlearning.github.io/dp-080-Transact-SQL/Instructions/Labs/00-setup.html" TargetMode="External"/><Relationship Id="rId4" Type="http://schemas.openxmlformats.org/officeDocument/2006/relationships/hyperlink" Target="https://learn.microsoft.com/es-MX/training/paths/get-started-querying-with-transact-sq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Servidores de equipo">
            <a:extLst>
              <a:ext uri="{FF2B5EF4-FFF2-40B4-BE49-F238E27FC236}">
                <a16:creationId xmlns:a16="http://schemas.microsoft.com/office/drawing/2014/main" id="{13E1360D-F2DD-44DF-59ED-49EFC70A5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29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6" name="Freeform: Shape 8">
            <a:extLst>
              <a:ext uri="{FF2B5EF4-FFF2-40B4-BE49-F238E27FC236}">
                <a16:creationId xmlns:a16="http://schemas.microsoft.com/office/drawing/2014/main" id="{EB95B01E-5851-431E-863B-0FAC6566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125" y="3600"/>
            <a:ext cx="7266875" cy="6854400"/>
          </a:xfrm>
          <a:custGeom>
            <a:avLst/>
            <a:gdLst>
              <a:gd name="connsiteX0" fmla="*/ 3839675 w 7266875"/>
              <a:gd name="connsiteY0" fmla="*/ 0 h 6854400"/>
              <a:gd name="connsiteX1" fmla="*/ 7266875 w 7266875"/>
              <a:gd name="connsiteY1" fmla="*/ 3427200 h 6854400"/>
              <a:gd name="connsiteX2" fmla="*/ 3839675 w 7266875"/>
              <a:gd name="connsiteY2" fmla="*/ 6854400 h 6854400"/>
              <a:gd name="connsiteX3" fmla="*/ 3489264 w 7266875"/>
              <a:gd name="connsiteY3" fmla="*/ 6836706 h 6854400"/>
              <a:gd name="connsiteX4" fmla="*/ 3327588 w 7266875"/>
              <a:gd name="connsiteY4" fmla="*/ 6816161 h 6854400"/>
              <a:gd name="connsiteX5" fmla="*/ 3174464 w 7266875"/>
              <a:gd name="connsiteY5" fmla="*/ 6839531 h 6854400"/>
              <a:gd name="connsiteX6" fmla="*/ 2880000 w 7266875"/>
              <a:gd name="connsiteY6" fmla="*/ 6854400 h 6854400"/>
              <a:gd name="connsiteX7" fmla="*/ 0 w 7266875"/>
              <a:gd name="connsiteY7" fmla="*/ 3974400 h 6854400"/>
              <a:gd name="connsiteX8" fmla="*/ 226325 w 7266875"/>
              <a:gd name="connsiteY8" fmla="*/ 2853374 h 6854400"/>
              <a:gd name="connsiteX9" fmla="*/ 258015 w 7266875"/>
              <a:gd name="connsiteY9" fmla="*/ 2787590 h 6854400"/>
              <a:gd name="connsiteX10" fmla="*/ 224445 w 7266875"/>
              <a:gd name="connsiteY10" fmla="*/ 2657030 h 6854400"/>
              <a:gd name="connsiteX11" fmla="*/ 180561 w 7266875"/>
              <a:gd name="connsiteY11" fmla="*/ 2221714 h 6854400"/>
              <a:gd name="connsiteX12" fmla="*/ 2340561 w 7266875"/>
              <a:gd name="connsiteY12" fmla="*/ 61714 h 6854400"/>
              <a:gd name="connsiteX13" fmla="*/ 2828370 w 7266875"/>
              <a:gd name="connsiteY13" fmla="*/ 117025 h 6854400"/>
              <a:gd name="connsiteX14" fmla="*/ 2891183 w 7266875"/>
              <a:gd name="connsiteY14" fmla="*/ 134017 h 6854400"/>
              <a:gd name="connsiteX15" fmla="*/ 2983165 w 7266875"/>
              <a:gd name="connsiteY15" fmla="*/ 107897 h 6854400"/>
              <a:gd name="connsiteX16" fmla="*/ 3839675 w 7266875"/>
              <a:gd name="connsiteY16" fmla="*/ 0 h 68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66875" h="6854400">
                <a:moveTo>
                  <a:pt x="3839675" y="0"/>
                </a:moveTo>
                <a:cubicBezTo>
                  <a:pt x="5732465" y="0"/>
                  <a:pt x="7266875" y="1534410"/>
                  <a:pt x="7266875" y="3427200"/>
                </a:cubicBezTo>
                <a:cubicBezTo>
                  <a:pt x="7266875" y="5319990"/>
                  <a:pt x="5732465" y="6854400"/>
                  <a:pt x="3839675" y="6854400"/>
                </a:cubicBezTo>
                <a:cubicBezTo>
                  <a:pt x="3721376" y="6854400"/>
                  <a:pt x="3604476" y="6848406"/>
                  <a:pt x="3489264" y="6836706"/>
                </a:cubicBezTo>
                <a:lnTo>
                  <a:pt x="3327588" y="6816161"/>
                </a:lnTo>
                <a:lnTo>
                  <a:pt x="3174464" y="6839531"/>
                </a:lnTo>
                <a:cubicBezTo>
                  <a:pt x="3077646" y="6849363"/>
                  <a:pt x="2979412" y="6854400"/>
                  <a:pt x="2880000" y="6854400"/>
                </a:cubicBezTo>
                <a:cubicBezTo>
                  <a:pt x="1289420" y="6854400"/>
                  <a:pt x="0" y="5564980"/>
                  <a:pt x="0" y="3974400"/>
                </a:cubicBezTo>
                <a:cubicBezTo>
                  <a:pt x="0" y="3576755"/>
                  <a:pt x="80589" y="3197933"/>
                  <a:pt x="226325" y="2853374"/>
                </a:cubicBezTo>
                <a:lnTo>
                  <a:pt x="258015" y="2787590"/>
                </a:lnTo>
                <a:lnTo>
                  <a:pt x="224445" y="2657030"/>
                </a:lnTo>
                <a:cubicBezTo>
                  <a:pt x="195672" y="2516419"/>
                  <a:pt x="180561" y="2370831"/>
                  <a:pt x="180561" y="2221714"/>
                </a:cubicBezTo>
                <a:cubicBezTo>
                  <a:pt x="180561" y="1028779"/>
                  <a:pt x="1147626" y="61714"/>
                  <a:pt x="2340561" y="61714"/>
                </a:cubicBezTo>
                <a:cubicBezTo>
                  <a:pt x="2508318" y="61714"/>
                  <a:pt x="2671608" y="80838"/>
                  <a:pt x="2828370" y="117025"/>
                </a:cubicBezTo>
                <a:lnTo>
                  <a:pt x="2891183" y="134017"/>
                </a:lnTo>
                <a:lnTo>
                  <a:pt x="2983165" y="107897"/>
                </a:lnTo>
                <a:cubicBezTo>
                  <a:pt x="3256928" y="37461"/>
                  <a:pt x="3543927" y="0"/>
                  <a:pt x="3839675" y="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5F17E415-B31D-479C-85EC-3974EB6DE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-8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DD1D5F-3B52-4010-9875-7B2C8148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12">
              <a:extLst>
                <a:ext uri="{FF2B5EF4-FFF2-40B4-BE49-F238E27FC236}">
                  <a16:creationId xmlns:a16="http://schemas.microsoft.com/office/drawing/2014/main" id="{19A5E776-A0B7-4721-A7C0-6297BF15A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27A0E1-E162-49A8-AD35-2102FE5D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F1EB52-EA2A-1C37-6CC5-A45BD2253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0092" y="1819017"/>
            <a:ext cx="8550066" cy="1718914"/>
          </a:xfrm>
        </p:spPr>
        <p:txBody>
          <a:bodyPr>
            <a:normAutofit/>
          </a:bodyPr>
          <a:lstStyle/>
          <a:p>
            <a:pPr algn="ctr"/>
            <a:r>
              <a:rPr lang="en-NZ" sz="5600" dirty="0">
                <a:solidFill>
                  <a:srgbClr val="FFFFFF"/>
                </a:solidFill>
              </a:rPr>
              <a:t>Bases de </a:t>
            </a:r>
            <a:r>
              <a:rPr lang="en-NZ" sz="5600" dirty="0" err="1">
                <a:solidFill>
                  <a:srgbClr val="FFFFFF"/>
                </a:solidFill>
              </a:rPr>
              <a:t>datos</a:t>
            </a:r>
            <a:br>
              <a:rPr lang="en-NZ" sz="5600" dirty="0">
                <a:solidFill>
                  <a:srgbClr val="FFFFFF"/>
                </a:solidFill>
              </a:rPr>
            </a:br>
            <a:r>
              <a:rPr lang="en-NZ" sz="5600" dirty="0" err="1">
                <a:solidFill>
                  <a:srgbClr val="FFFFFF"/>
                </a:solidFill>
              </a:rPr>
              <a:t>Parte</a:t>
            </a:r>
            <a:r>
              <a:rPr lang="en-NZ" sz="560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A10E9-93EE-7CA0-7A81-88FCA189D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2670" y="4054274"/>
            <a:ext cx="4072013" cy="1282901"/>
          </a:xfrm>
        </p:spPr>
        <p:txBody>
          <a:bodyPr>
            <a:normAutofit/>
          </a:bodyPr>
          <a:lstStyle/>
          <a:p>
            <a:pPr algn="ctr"/>
            <a:r>
              <a:rPr lang="en-NZ" dirty="0">
                <a:solidFill>
                  <a:srgbClr val="FFFFFF"/>
                </a:solidFill>
              </a:rPr>
              <a:t>Arturo Bravo – Instructor de </a:t>
            </a:r>
            <a:r>
              <a:rPr lang="en-NZ" dirty="0" err="1">
                <a:solidFill>
                  <a:srgbClr val="FFFFFF"/>
                </a:solidFill>
              </a:rPr>
              <a:t>Tecnología</a:t>
            </a:r>
            <a:endParaRPr lang="en-NZ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26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AADE6-186B-D1FD-A330-38D94598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8905"/>
            <a:ext cx="8048523" cy="579499"/>
          </a:xfrm>
        </p:spPr>
        <p:txBody>
          <a:bodyPr>
            <a:normAutofit fontScale="90000"/>
          </a:bodyPr>
          <a:lstStyle/>
          <a:p>
            <a:r>
              <a:rPr lang="en-NZ" sz="4900" dirty="0" err="1"/>
              <a:t>Conclusiones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4BDE-DF08-DA6C-8DF8-6E4E185C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98753"/>
            <a:ext cx="11101136" cy="4609972"/>
          </a:xfrm>
        </p:spPr>
        <p:txBody>
          <a:bodyPr/>
          <a:lstStyle/>
          <a:p>
            <a:r>
              <a:rPr lang="en-NZ" dirty="0" err="1"/>
              <a:t>Muchas</a:t>
            </a:r>
            <a:r>
              <a:rPr lang="en-NZ" dirty="0"/>
              <a:t> gracias!</a:t>
            </a:r>
          </a:p>
          <a:p>
            <a:endParaRPr lang="en-NZ" dirty="0"/>
          </a:p>
          <a:p>
            <a:r>
              <a:rPr lang="en-NZ" dirty="0">
                <a:hlinkClick r:id="rId2"/>
              </a:rPr>
              <a:t>https://www.facebook.com/arturolivecast</a:t>
            </a:r>
            <a:endParaRPr lang="en-NZ" dirty="0"/>
          </a:p>
          <a:p>
            <a:endParaRPr lang="en-NZ" dirty="0"/>
          </a:p>
          <a:p>
            <a:r>
              <a:rPr lang="en-NZ" b="0" i="0" dirty="0">
                <a:solidFill>
                  <a:srgbClr val="AAAAAA"/>
                </a:solidFill>
                <a:effectLst/>
                <a:latin typeface="Roboto" panose="02000000000000000000" pitchFamily="2" charset="0"/>
                <a:hlinkClick r:id="rId3"/>
              </a:rPr>
              <a:t>https://www.youtube.com/@ArturoLiveCast</a:t>
            </a:r>
            <a:endParaRPr lang="en-NZ" b="0" i="0" dirty="0">
              <a:solidFill>
                <a:srgbClr val="AAAAAA"/>
              </a:solidFill>
              <a:effectLst/>
              <a:latin typeface="Roboto" panose="02000000000000000000" pitchFamily="2" charset="0"/>
            </a:endParaRPr>
          </a:p>
          <a:p>
            <a:endParaRPr lang="en-NZ" dirty="0">
              <a:solidFill>
                <a:srgbClr val="AAAAAA"/>
              </a:solidFill>
              <a:latin typeface="Roboto" panose="02000000000000000000" pitchFamily="2" charset="0"/>
            </a:endParaRPr>
          </a:p>
          <a:p>
            <a:r>
              <a:rPr lang="en-NZ" b="0" i="0" dirty="0">
                <a:solidFill>
                  <a:srgbClr val="AAAAAA"/>
                </a:solidFill>
                <a:effectLst/>
                <a:latin typeface="Roboto" panose="02000000000000000000" pitchFamily="2" charset="0"/>
                <a:hlinkClick r:id="rId4"/>
              </a:rPr>
              <a:t>https://github.com/arturolivecast/live230430/blob/main/notas.txt</a:t>
            </a:r>
            <a:endParaRPr lang="en-NZ" b="0" i="0" dirty="0">
              <a:solidFill>
                <a:srgbClr val="AAAAAA"/>
              </a:solidFill>
              <a:effectLst/>
              <a:latin typeface="Roboto" panose="02000000000000000000" pitchFamily="2" charset="0"/>
            </a:endParaRPr>
          </a:p>
          <a:p>
            <a:endParaRPr lang="en-NZ" b="0" i="0" dirty="0">
              <a:solidFill>
                <a:srgbClr val="AAAAAA"/>
              </a:solidFill>
              <a:effectLst/>
              <a:latin typeface="Roboto" panose="02000000000000000000" pitchFamily="2" charset="0"/>
            </a:endParaRP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4372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87C9-D0E7-04FC-FAC1-4EDF0FBD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9591039" cy="895693"/>
          </a:xfrm>
        </p:spPr>
        <p:txBody>
          <a:bodyPr>
            <a:normAutofit/>
          </a:bodyPr>
          <a:lstStyle/>
          <a:p>
            <a:r>
              <a:rPr lang="en-NZ" sz="44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766B-9E3E-8BDC-3380-9748413DC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944169"/>
            <a:ext cx="11184830" cy="4364556"/>
          </a:xfrm>
        </p:spPr>
        <p:txBody>
          <a:bodyPr/>
          <a:lstStyle/>
          <a:p>
            <a:r>
              <a:rPr lang="en-NZ" dirty="0" err="1"/>
              <a:t>Introducción</a:t>
            </a:r>
            <a:endParaRPr lang="en-NZ" dirty="0"/>
          </a:p>
          <a:p>
            <a:r>
              <a:rPr lang="en-NZ" dirty="0" err="1"/>
              <a:t>Tipos</a:t>
            </a:r>
            <a:r>
              <a:rPr lang="en-NZ" dirty="0"/>
              <a:t> de bases de </a:t>
            </a:r>
            <a:r>
              <a:rPr lang="en-NZ" dirty="0" err="1"/>
              <a:t>datos</a:t>
            </a:r>
            <a:endParaRPr lang="en-NZ" dirty="0"/>
          </a:p>
          <a:p>
            <a:r>
              <a:rPr lang="en-NZ" dirty="0" err="1"/>
              <a:t>Lenguajes</a:t>
            </a:r>
            <a:r>
              <a:rPr lang="en-NZ" dirty="0"/>
              <a:t> de Consulta</a:t>
            </a:r>
          </a:p>
          <a:p>
            <a:r>
              <a:rPr lang="en-NZ" dirty="0" err="1"/>
              <a:t>Diseño</a:t>
            </a:r>
            <a:r>
              <a:rPr lang="en-NZ" dirty="0"/>
              <a:t> y </a:t>
            </a:r>
            <a:r>
              <a:rPr lang="en-NZ" dirty="0" err="1"/>
              <a:t>Administración</a:t>
            </a:r>
            <a:endParaRPr lang="en-NZ" dirty="0"/>
          </a:p>
          <a:p>
            <a:r>
              <a:rPr lang="en-NZ" dirty="0" err="1"/>
              <a:t>Ejemplos</a:t>
            </a:r>
            <a:r>
              <a:rPr lang="en-NZ" dirty="0"/>
              <a:t> </a:t>
            </a:r>
            <a:r>
              <a:rPr lang="en-NZ" dirty="0" err="1"/>
              <a:t>Prácticos</a:t>
            </a:r>
            <a:endParaRPr lang="en-NZ" dirty="0"/>
          </a:p>
          <a:p>
            <a:r>
              <a:rPr lang="en-NZ" dirty="0" err="1"/>
              <a:t>Preguntas</a:t>
            </a:r>
            <a:r>
              <a:rPr lang="en-NZ" dirty="0"/>
              <a:t> y </a:t>
            </a:r>
            <a:r>
              <a:rPr lang="en-NZ" dirty="0" err="1"/>
              <a:t>respuestas</a:t>
            </a:r>
            <a:endParaRPr lang="en-NZ" dirty="0"/>
          </a:p>
          <a:p>
            <a:r>
              <a:rPr lang="en-NZ" dirty="0" err="1"/>
              <a:t>Conclusión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1981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CCFC-A37C-D9A5-DE24-9B8075C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8413500" cy="745875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Introducción</a:t>
            </a:r>
            <a:br>
              <a:rPr lang="en-NZ" dirty="0"/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CA70-2AC9-C0BF-372D-FCCEDB2F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04951"/>
            <a:ext cx="11101136" cy="4803774"/>
          </a:xfrm>
        </p:spPr>
        <p:txBody>
          <a:bodyPr/>
          <a:lstStyle/>
          <a:p>
            <a:r>
              <a:rPr lang="en-NZ" dirty="0"/>
              <a:t>Arturo Bravo</a:t>
            </a:r>
          </a:p>
          <a:p>
            <a:r>
              <a:rPr lang="en-NZ" dirty="0"/>
              <a:t>Instructor de </a:t>
            </a:r>
            <a:r>
              <a:rPr lang="en-NZ" dirty="0" err="1"/>
              <a:t>Tecnologías</a:t>
            </a:r>
            <a:r>
              <a:rPr lang="en-NZ" dirty="0"/>
              <a:t> de </a:t>
            </a:r>
            <a:r>
              <a:rPr lang="en-NZ" dirty="0" err="1"/>
              <a:t>Información</a:t>
            </a:r>
            <a:endParaRPr lang="en-NZ" dirty="0"/>
          </a:p>
          <a:p>
            <a:r>
              <a:rPr lang="en-NZ" dirty="0" err="1"/>
              <a:t>Trabajo</a:t>
            </a:r>
            <a:r>
              <a:rPr lang="en-NZ" dirty="0"/>
              <a:t> </a:t>
            </a:r>
            <a:r>
              <a:rPr lang="en-NZ" dirty="0" err="1"/>
              <a:t>en</a:t>
            </a:r>
            <a:r>
              <a:rPr lang="en-NZ" dirty="0"/>
              <a:t> Wellington, Nueva </a:t>
            </a:r>
            <a:r>
              <a:rPr lang="en-NZ" dirty="0" err="1"/>
              <a:t>Zelanda</a:t>
            </a:r>
            <a:endParaRPr lang="en-NZ" dirty="0"/>
          </a:p>
          <a:p>
            <a:r>
              <a:rPr lang="en-NZ" dirty="0"/>
              <a:t>Oracle Approved Trainer</a:t>
            </a:r>
          </a:p>
          <a:p>
            <a:r>
              <a:rPr lang="en-NZ" dirty="0"/>
              <a:t>Microsoft Certified Trainer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1868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CCFC-A37C-D9A5-DE24-9B8075C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8413500" cy="745875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Introducción</a:t>
            </a:r>
            <a:r>
              <a:rPr lang="en-NZ" dirty="0"/>
              <a:t> a bases </a:t>
            </a:r>
            <a:r>
              <a:rPr lang="en-NZ" dirty="0" err="1"/>
              <a:t>datos</a:t>
            </a:r>
            <a:br>
              <a:rPr lang="en-NZ" dirty="0"/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CA70-2AC9-C0BF-372D-FCCEDB2F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04951"/>
            <a:ext cx="11101136" cy="4803774"/>
          </a:xfrm>
        </p:spPr>
        <p:txBody>
          <a:bodyPr/>
          <a:lstStyle/>
          <a:p>
            <a:r>
              <a:rPr lang="en-NZ" dirty="0"/>
              <a:t>Una base de </a:t>
            </a:r>
            <a:r>
              <a:rPr lang="en-NZ" dirty="0" err="1"/>
              <a:t>datos</a:t>
            </a:r>
            <a:r>
              <a:rPr lang="en-NZ" dirty="0"/>
              <a:t> es </a:t>
            </a:r>
            <a:r>
              <a:rPr lang="en-NZ" dirty="0" err="1"/>
              <a:t>una</a:t>
            </a:r>
            <a:r>
              <a:rPr lang="en-NZ" dirty="0"/>
              <a:t> </a:t>
            </a:r>
            <a:r>
              <a:rPr lang="en-NZ" dirty="0" err="1"/>
              <a:t>colección</a:t>
            </a:r>
            <a:r>
              <a:rPr lang="en-NZ" dirty="0"/>
              <a:t> </a:t>
            </a:r>
            <a:r>
              <a:rPr lang="en-NZ" dirty="0" err="1"/>
              <a:t>organizada</a:t>
            </a:r>
            <a:r>
              <a:rPr lang="en-NZ" dirty="0"/>
              <a:t> de </a:t>
            </a:r>
            <a:r>
              <a:rPr lang="en-NZ" dirty="0" err="1"/>
              <a:t>información</a:t>
            </a:r>
            <a:r>
              <a:rPr lang="en-NZ" dirty="0"/>
              <a:t> o </a:t>
            </a:r>
            <a:r>
              <a:rPr lang="en-NZ" dirty="0" err="1"/>
              <a:t>datos</a:t>
            </a:r>
            <a:r>
              <a:rPr lang="en-NZ" dirty="0"/>
              <a:t> que se </a:t>
            </a:r>
            <a:r>
              <a:rPr lang="en-NZ" dirty="0" err="1"/>
              <a:t>almacenan</a:t>
            </a:r>
            <a:r>
              <a:rPr lang="en-NZ" dirty="0"/>
              <a:t> de forma </a:t>
            </a:r>
            <a:r>
              <a:rPr lang="en-NZ" dirty="0" err="1"/>
              <a:t>estructurada</a:t>
            </a:r>
            <a:r>
              <a:rPr lang="en-NZ" dirty="0"/>
              <a:t> </a:t>
            </a:r>
            <a:r>
              <a:rPr lang="en-NZ" dirty="0" err="1"/>
              <a:t>en</a:t>
            </a:r>
            <a:r>
              <a:rPr lang="en-NZ" dirty="0"/>
              <a:t> un Sistema </a:t>
            </a:r>
            <a:r>
              <a:rPr lang="en-NZ" dirty="0" err="1"/>
              <a:t>informático</a:t>
            </a:r>
            <a:r>
              <a:rPr lang="en-NZ" dirty="0"/>
              <a:t>.</a:t>
            </a:r>
          </a:p>
          <a:p>
            <a:r>
              <a:rPr lang="en-NZ" dirty="0"/>
              <a:t>Una bases de </a:t>
            </a:r>
            <a:r>
              <a:rPr lang="en-NZ" dirty="0" err="1"/>
              <a:t>datos</a:t>
            </a:r>
            <a:r>
              <a:rPr lang="en-NZ" dirty="0"/>
              <a:t> </a:t>
            </a:r>
            <a:r>
              <a:rPr lang="en-NZ" dirty="0" err="1"/>
              <a:t>almacena</a:t>
            </a:r>
            <a:r>
              <a:rPr lang="en-NZ" dirty="0"/>
              <a:t> </a:t>
            </a:r>
            <a:r>
              <a:rPr lang="en-NZ" dirty="0" err="1"/>
              <a:t>información</a:t>
            </a:r>
            <a:r>
              <a:rPr lang="en-NZ" dirty="0"/>
              <a:t> </a:t>
            </a:r>
            <a:r>
              <a:rPr lang="en-NZ" dirty="0" err="1"/>
              <a:t>en</a:t>
            </a:r>
            <a:r>
              <a:rPr lang="en-NZ" dirty="0"/>
              <a:t> multiples </a:t>
            </a:r>
            <a:r>
              <a:rPr lang="en-NZ" dirty="0" err="1"/>
              <a:t>formatos</a:t>
            </a:r>
            <a:r>
              <a:rPr lang="en-NZ" dirty="0"/>
              <a:t>, </a:t>
            </a:r>
            <a:r>
              <a:rPr lang="en-NZ" dirty="0" err="1"/>
              <a:t>por</a:t>
            </a:r>
            <a:r>
              <a:rPr lang="en-NZ" dirty="0"/>
              <a:t> </a:t>
            </a:r>
            <a:r>
              <a:rPr lang="en-NZ" dirty="0" err="1"/>
              <a:t>ejemplo</a:t>
            </a:r>
            <a:r>
              <a:rPr lang="en-NZ" dirty="0"/>
              <a:t>, </a:t>
            </a:r>
            <a:r>
              <a:rPr lang="en-NZ" dirty="0" err="1"/>
              <a:t>fechas</a:t>
            </a:r>
            <a:r>
              <a:rPr lang="en-NZ" dirty="0"/>
              <a:t>, </a:t>
            </a:r>
            <a:r>
              <a:rPr lang="en-NZ" dirty="0" err="1"/>
              <a:t>números</a:t>
            </a:r>
            <a:r>
              <a:rPr lang="en-NZ" dirty="0"/>
              <a:t>, </a:t>
            </a:r>
            <a:r>
              <a:rPr lang="en-NZ" dirty="0" err="1"/>
              <a:t>texto</a:t>
            </a:r>
            <a:r>
              <a:rPr lang="en-NZ" dirty="0"/>
              <a:t>, audio, video y </a:t>
            </a:r>
            <a:r>
              <a:rPr lang="en-NZ" dirty="0" err="1"/>
              <a:t>documentos</a:t>
            </a:r>
            <a:r>
              <a:rPr lang="en-NZ" dirty="0"/>
              <a:t>.</a:t>
            </a:r>
          </a:p>
          <a:p>
            <a:r>
              <a:rPr lang="en-NZ" dirty="0"/>
              <a:t>Las bases de </a:t>
            </a:r>
            <a:r>
              <a:rPr lang="en-NZ" dirty="0" err="1"/>
              <a:t>datos</a:t>
            </a:r>
            <a:r>
              <a:rPr lang="en-NZ" dirty="0"/>
              <a:t> </a:t>
            </a:r>
            <a:r>
              <a:rPr lang="en-NZ" dirty="0" err="1"/>
              <a:t>proveen</a:t>
            </a:r>
            <a:r>
              <a:rPr lang="en-NZ" dirty="0"/>
              <a:t> </a:t>
            </a:r>
            <a:r>
              <a:rPr lang="en-NZ" dirty="0" err="1"/>
              <a:t>seguridad</a:t>
            </a:r>
            <a:r>
              <a:rPr lang="en-NZ" dirty="0"/>
              <a:t>, </a:t>
            </a:r>
            <a:r>
              <a:rPr lang="en-NZ" dirty="0" err="1"/>
              <a:t>protección</a:t>
            </a:r>
            <a:r>
              <a:rPr lang="en-NZ" dirty="0"/>
              <a:t> de la </a:t>
            </a:r>
            <a:r>
              <a:rPr lang="en-NZ" dirty="0" err="1"/>
              <a:t>información</a:t>
            </a:r>
            <a:r>
              <a:rPr lang="en-NZ" dirty="0"/>
              <a:t>, </a:t>
            </a:r>
            <a:r>
              <a:rPr lang="en-NZ" dirty="0" err="1"/>
              <a:t>replicación</a:t>
            </a:r>
            <a:r>
              <a:rPr lang="en-NZ" dirty="0"/>
              <a:t> y </a:t>
            </a:r>
            <a:r>
              <a:rPr lang="en-NZ" dirty="0" err="1"/>
              <a:t>alta</a:t>
            </a:r>
            <a:r>
              <a:rPr lang="en-NZ" dirty="0"/>
              <a:t> </a:t>
            </a:r>
            <a:r>
              <a:rPr lang="en-NZ" dirty="0" err="1"/>
              <a:t>disponibilidad</a:t>
            </a:r>
            <a:r>
              <a:rPr lang="en-NZ" dirty="0"/>
              <a:t>.</a:t>
            </a:r>
          </a:p>
          <a:p>
            <a:r>
              <a:rPr lang="en-NZ" dirty="0"/>
              <a:t>En </a:t>
            </a:r>
            <a:r>
              <a:rPr lang="en-NZ" dirty="0" err="1"/>
              <a:t>resumen</a:t>
            </a:r>
            <a:r>
              <a:rPr lang="en-NZ" dirty="0"/>
              <a:t>, </a:t>
            </a:r>
            <a:r>
              <a:rPr lang="en-NZ" dirty="0" err="1"/>
              <a:t>una</a:t>
            </a:r>
            <a:r>
              <a:rPr lang="en-NZ" dirty="0"/>
              <a:t> base de </a:t>
            </a:r>
            <a:r>
              <a:rPr lang="en-NZ" dirty="0" err="1"/>
              <a:t>datos</a:t>
            </a:r>
            <a:r>
              <a:rPr lang="en-NZ" dirty="0"/>
              <a:t> es </a:t>
            </a:r>
            <a:r>
              <a:rPr lang="en-NZ" dirty="0" err="1"/>
              <a:t>una</a:t>
            </a:r>
            <a:r>
              <a:rPr lang="en-NZ" dirty="0"/>
              <a:t> </a:t>
            </a:r>
            <a:r>
              <a:rPr lang="en-NZ" dirty="0" err="1"/>
              <a:t>herramienta</a:t>
            </a:r>
            <a:r>
              <a:rPr lang="en-NZ" dirty="0"/>
              <a:t> </a:t>
            </a:r>
            <a:r>
              <a:rPr lang="en-NZ" dirty="0" err="1"/>
              <a:t>informática</a:t>
            </a:r>
            <a:r>
              <a:rPr lang="en-NZ" dirty="0"/>
              <a:t> </a:t>
            </a:r>
            <a:r>
              <a:rPr lang="en-NZ" dirty="0" err="1"/>
              <a:t>esencial</a:t>
            </a:r>
            <a:r>
              <a:rPr lang="en-NZ" dirty="0"/>
              <a:t> para la gestion y </a:t>
            </a:r>
            <a:r>
              <a:rPr lang="en-NZ" dirty="0" err="1"/>
              <a:t>organización</a:t>
            </a:r>
            <a:r>
              <a:rPr lang="en-NZ" dirty="0"/>
              <a:t> de </a:t>
            </a:r>
            <a:r>
              <a:rPr lang="en-NZ" dirty="0" err="1"/>
              <a:t>grandes</a:t>
            </a:r>
            <a:r>
              <a:rPr lang="en-NZ" dirty="0"/>
              <a:t> </a:t>
            </a:r>
            <a:r>
              <a:rPr lang="en-NZ" dirty="0" err="1"/>
              <a:t>cantidades</a:t>
            </a:r>
            <a:r>
              <a:rPr lang="en-NZ" dirty="0"/>
              <a:t> de </a:t>
            </a:r>
            <a:r>
              <a:rPr lang="en-NZ" dirty="0" err="1"/>
              <a:t>información</a:t>
            </a:r>
            <a:r>
              <a:rPr lang="en-NZ" dirty="0"/>
              <a:t> para </a:t>
            </a:r>
            <a:r>
              <a:rPr lang="en-NZ" dirty="0" err="1"/>
              <a:t>su</a:t>
            </a:r>
            <a:r>
              <a:rPr lang="en-NZ" dirty="0"/>
              <a:t> </a:t>
            </a:r>
            <a:r>
              <a:rPr lang="en-NZ" dirty="0" err="1"/>
              <a:t>uso</a:t>
            </a:r>
            <a:r>
              <a:rPr lang="en-NZ" dirty="0"/>
              <a:t> y </a:t>
            </a:r>
            <a:r>
              <a:rPr lang="en-NZ" dirty="0" err="1"/>
              <a:t>análisis</a:t>
            </a:r>
            <a:r>
              <a:rPr lang="en-NZ" dirty="0"/>
              <a:t>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49028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CCFC-A37C-D9A5-DE24-9B8075C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8413500" cy="745875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Tipos</a:t>
            </a:r>
            <a:r>
              <a:rPr lang="en-NZ" dirty="0"/>
              <a:t> de bases de </a:t>
            </a:r>
            <a:r>
              <a:rPr lang="en-NZ" dirty="0" err="1"/>
              <a:t>datos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CA70-2AC9-C0BF-372D-FCCEDB2F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04951"/>
            <a:ext cx="11101136" cy="4803774"/>
          </a:xfrm>
        </p:spPr>
        <p:txBody>
          <a:bodyPr>
            <a:normAutofit/>
          </a:bodyPr>
          <a:lstStyle/>
          <a:p>
            <a:r>
              <a:rPr lang="en-NZ" dirty="0" err="1"/>
              <a:t>Dependiendo</a:t>
            </a:r>
            <a:r>
              <a:rPr lang="en-NZ" dirty="0"/>
              <a:t> del </a:t>
            </a:r>
            <a:r>
              <a:rPr lang="en-NZ" dirty="0" err="1"/>
              <a:t>propósito</a:t>
            </a:r>
            <a:r>
              <a:rPr lang="en-NZ" dirty="0"/>
              <a:t>:</a:t>
            </a:r>
          </a:p>
          <a:p>
            <a:pPr lvl="1"/>
            <a:r>
              <a:rPr lang="en-NZ" dirty="0"/>
              <a:t>Bases de </a:t>
            </a:r>
            <a:r>
              <a:rPr lang="en-NZ" dirty="0" err="1"/>
              <a:t>datos</a:t>
            </a:r>
            <a:r>
              <a:rPr lang="en-NZ" dirty="0"/>
              <a:t> </a:t>
            </a:r>
            <a:r>
              <a:rPr lang="en-NZ" dirty="0" err="1"/>
              <a:t>transacccionales</a:t>
            </a:r>
            <a:r>
              <a:rPr lang="en-NZ" dirty="0"/>
              <a:t> (OLTP): Los </a:t>
            </a:r>
            <a:r>
              <a:rPr lang="en-NZ" dirty="0" err="1"/>
              <a:t>datos</a:t>
            </a:r>
            <a:r>
              <a:rPr lang="en-NZ" dirty="0"/>
              <a:t> se </a:t>
            </a:r>
            <a:r>
              <a:rPr lang="en-NZ" dirty="0" err="1"/>
              <a:t>almacenan</a:t>
            </a:r>
            <a:r>
              <a:rPr lang="en-NZ" dirty="0"/>
              <a:t> y son </a:t>
            </a:r>
            <a:r>
              <a:rPr lang="en-NZ" dirty="0" err="1"/>
              <a:t>susceptibles</a:t>
            </a:r>
            <a:r>
              <a:rPr lang="en-NZ" dirty="0"/>
              <a:t> a </a:t>
            </a:r>
            <a:r>
              <a:rPr lang="en-NZ" dirty="0" err="1"/>
              <a:t>cambios</a:t>
            </a:r>
            <a:r>
              <a:rPr lang="en-NZ" dirty="0"/>
              <a:t> </a:t>
            </a:r>
            <a:r>
              <a:rPr lang="en-NZ" dirty="0" err="1"/>
              <a:t>en</a:t>
            </a:r>
            <a:r>
              <a:rPr lang="en-NZ" dirty="0"/>
              <a:t> </a:t>
            </a:r>
            <a:r>
              <a:rPr lang="en-NZ" dirty="0" err="1"/>
              <a:t>cualquier</a:t>
            </a:r>
            <a:r>
              <a:rPr lang="en-NZ" dirty="0"/>
              <a:t> </a:t>
            </a:r>
            <a:r>
              <a:rPr lang="en-NZ" dirty="0" err="1"/>
              <a:t>momento</a:t>
            </a:r>
            <a:r>
              <a:rPr lang="en-NZ" dirty="0"/>
              <a:t>.</a:t>
            </a:r>
          </a:p>
          <a:p>
            <a:pPr lvl="1"/>
            <a:r>
              <a:rPr lang="en-NZ" dirty="0"/>
              <a:t>Bases de </a:t>
            </a:r>
            <a:r>
              <a:rPr lang="en-NZ" dirty="0" err="1"/>
              <a:t>datos</a:t>
            </a:r>
            <a:r>
              <a:rPr lang="en-NZ" dirty="0"/>
              <a:t> </a:t>
            </a:r>
            <a:r>
              <a:rPr lang="en-NZ" dirty="0" err="1"/>
              <a:t>analíticas</a:t>
            </a:r>
            <a:r>
              <a:rPr lang="en-NZ" dirty="0"/>
              <a:t> (OLAP): La </a:t>
            </a:r>
            <a:r>
              <a:rPr lang="en-NZ" dirty="0" err="1"/>
              <a:t>información</a:t>
            </a:r>
            <a:r>
              <a:rPr lang="en-NZ" dirty="0"/>
              <a:t> </a:t>
            </a:r>
            <a:r>
              <a:rPr lang="en-NZ" dirty="0" err="1"/>
              <a:t>diseñada</a:t>
            </a:r>
            <a:r>
              <a:rPr lang="en-NZ" dirty="0"/>
              <a:t> para </a:t>
            </a:r>
            <a:r>
              <a:rPr lang="en-NZ" dirty="0" err="1"/>
              <a:t>manejar</a:t>
            </a:r>
            <a:r>
              <a:rPr lang="en-NZ" dirty="0"/>
              <a:t> </a:t>
            </a:r>
            <a:r>
              <a:rPr lang="en-NZ" dirty="0" err="1"/>
              <a:t>grandes</a:t>
            </a:r>
            <a:r>
              <a:rPr lang="en-NZ" dirty="0"/>
              <a:t> conjuntos de </a:t>
            </a:r>
            <a:r>
              <a:rPr lang="en-NZ" dirty="0" err="1"/>
              <a:t>datos</a:t>
            </a:r>
            <a:r>
              <a:rPr lang="en-NZ" dirty="0"/>
              <a:t> </a:t>
            </a:r>
            <a:r>
              <a:rPr lang="en-NZ" dirty="0" err="1"/>
              <a:t>complejos</a:t>
            </a:r>
            <a:r>
              <a:rPr lang="en-NZ" dirty="0"/>
              <a:t> y se </a:t>
            </a:r>
            <a:r>
              <a:rPr lang="en-NZ" dirty="0" err="1"/>
              <a:t>optimiza</a:t>
            </a:r>
            <a:r>
              <a:rPr lang="en-NZ" dirty="0"/>
              <a:t> para consulta y posterior </a:t>
            </a:r>
            <a:r>
              <a:rPr lang="en-NZ" dirty="0" err="1"/>
              <a:t>análisis</a:t>
            </a:r>
            <a:r>
              <a:rPr lang="en-NZ" dirty="0"/>
              <a:t>. </a:t>
            </a:r>
          </a:p>
          <a:p>
            <a:r>
              <a:rPr lang="en-NZ" dirty="0"/>
              <a:t>Por </a:t>
            </a:r>
            <a:r>
              <a:rPr lang="en-NZ" dirty="0" err="1"/>
              <a:t>tecnología</a:t>
            </a:r>
            <a:r>
              <a:rPr lang="en-NZ" dirty="0"/>
              <a:t>:</a:t>
            </a:r>
          </a:p>
          <a:p>
            <a:pPr lvl="1"/>
            <a:r>
              <a:rPr lang="en-NZ" dirty="0" err="1"/>
              <a:t>Relacionales</a:t>
            </a:r>
            <a:endParaRPr lang="en-NZ" dirty="0"/>
          </a:p>
          <a:p>
            <a:pPr lvl="1"/>
            <a:r>
              <a:rPr lang="en-NZ" dirty="0"/>
              <a:t>NoSQL</a:t>
            </a:r>
          </a:p>
          <a:p>
            <a:pPr lvl="1"/>
            <a:r>
              <a:rPr lang="en-NZ" dirty="0"/>
              <a:t>En </a:t>
            </a:r>
            <a:r>
              <a:rPr lang="en-NZ" dirty="0" err="1"/>
              <a:t>memoria</a:t>
            </a:r>
            <a:endParaRPr lang="en-NZ" dirty="0"/>
          </a:p>
          <a:p>
            <a:pPr lvl="1"/>
            <a:r>
              <a:rPr lang="en-NZ" dirty="0" err="1"/>
              <a:t>Grafos</a:t>
            </a:r>
            <a:endParaRPr lang="en-NZ" dirty="0"/>
          </a:p>
          <a:p>
            <a:pPr lvl="1"/>
            <a:r>
              <a:rPr lang="en-NZ" dirty="0"/>
              <a:t>En la </a:t>
            </a:r>
            <a:r>
              <a:rPr lang="en-NZ" dirty="0" err="1"/>
              <a:t>nube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2003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CCFC-A37C-D9A5-DE24-9B8075C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8413500" cy="745875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Lenguajes</a:t>
            </a:r>
            <a:r>
              <a:rPr lang="en-NZ" dirty="0"/>
              <a:t> de Consulta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CA70-2AC9-C0BF-372D-FCCEDB2F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04951"/>
            <a:ext cx="11101136" cy="4803774"/>
          </a:xfrm>
        </p:spPr>
        <p:txBody>
          <a:bodyPr>
            <a:normAutofit/>
          </a:bodyPr>
          <a:lstStyle/>
          <a:p>
            <a:r>
              <a:rPr lang="en-NZ" dirty="0"/>
              <a:t>SQL – Structured Query Language</a:t>
            </a:r>
          </a:p>
          <a:p>
            <a:r>
              <a:rPr lang="en-NZ" dirty="0"/>
              <a:t>R – </a:t>
            </a:r>
            <a:r>
              <a:rPr lang="en-NZ" dirty="0" err="1"/>
              <a:t>Lenguaje</a:t>
            </a:r>
            <a:r>
              <a:rPr lang="en-NZ" dirty="0"/>
              <a:t> de </a:t>
            </a:r>
            <a:r>
              <a:rPr lang="en-NZ" dirty="0" err="1"/>
              <a:t>análisis</a:t>
            </a:r>
            <a:r>
              <a:rPr lang="en-NZ" dirty="0"/>
              <a:t> de </a:t>
            </a:r>
            <a:r>
              <a:rPr lang="en-NZ" dirty="0" err="1"/>
              <a:t>datos</a:t>
            </a:r>
            <a:endParaRPr lang="en-NZ" dirty="0"/>
          </a:p>
          <a:p>
            <a:r>
              <a:rPr lang="en-NZ" dirty="0" err="1"/>
              <a:t>Lenguajes</a:t>
            </a:r>
            <a:r>
              <a:rPr lang="en-NZ" dirty="0"/>
              <a:t> de </a:t>
            </a:r>
            <a:r>
              <a:rPr lang="en-NZ" dirty="0" err="1"/>
              <a:t>programación</a:t>
            </a:r>
            <a:endParaRPr lang="en-NZ" dirty="0"/>
          </a:p>
          <a:p>
            <a:pPr lvl="1"/>
            <a:r>
              <a:rPr lang="en-NZ" dirty="0"/>
              <a:t>Java</a:t>
            </a:r>
          </a:p>
          <a:p>
            <a:pPr lvl="1"/>
            <a:r>
              <a:rPr lang="en-NZ" dirty="0"/>
              <a:t>C# </a:t>
            </a:r>
            <a:r>
              <a:rPr lang="en-NZ" dirty="0" err="1"/>
              <a:t>.net</a:t>
            </a:r>
            <a:endParaRPr lang="en-NZ" dirty="0"/>
          </a:p>
          <a:p>
            <a:pPr lvl="1"/>
            <a:r>
              <a:rPr lang="en-NZ" dirty="0"/>
              <a:t>Python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9689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CCFC-A37C-D9A5-DE24-9B8075C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8413500" cy="745875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Diseño</a:t>
            </a:r>
            <a:r>
              <a:rPr lang="en-NZ" dirty="0"/>
              <a:t> y </a:t>
            </a:r>
            <a:r>
              <a:rPr lang="en-NZ" dirty="0" err="1"/>
              <a:t>Administración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CA70-2AC9-C0BF-372D-FCCEDB2F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04951"/>
            <a:ext cx="11101136" cy="4803774"/>
          </a:xfrm>
        </p:spPr>
        <p:txBody>
          <a:bodyPr>
            <a:normAutofit/>
          </a:bodyPr>
          <a:lstStyle/>
          <a:p>
            <a:r>
              <a:rPr lang="en-NZ" dirty="0" err="1"/>
              <a:t>Diseño</a:t>
            </a:r>
            <a:endParaRPr lang="en-NZ" dirty="0"/>
          </a:p>
          <a:p>
            <a:pPr lvl="1"/>
            <a:r>
              <a:rPr lang="en-NZ" dirty="0" err="1"/>
              <a:t>Entidades</a:t>
            </a:r>
            <a:endParaRPr lang="en-NZ" dirty="0"/>
          </a:p>
          <a:p>
            <a:pPr lvl="1"/>
            <a:r>
              <a:rPr lang="en-NZ" dirty="0" err="1"/>
              <a:t>Atributos</a:t>
            </a:r>
            <a:endParaRPr lang="en-NZ" dirty="0"/>
          </a:p>
          <a:p>
            <a:pPr lvl="1"/>
            <a:r>
              <a:rPr lang="en-NZ" dirty="0" err="1"/>
              <a:t>Relaciones</a:t>
            </a:r>
            <a:endParaRPr lang="en-NZ" dirty="0"/>
          </a:p>
          <a:p>
            <a:pPr lvl="1"/>
            <a:r>
              <a:rPr lang="en-NZ" dirty="0"/>
              <a:t>Claves (O </a:t>
            </a:r>
            <a:r>
              <a:rPr lang="en-NZ" dirty="0" err="1"/>
              <a:t>llaves</a:t>
            </a:r>
            <a:r>
              <a:rPr lang="en-NZ" dirty="0"/>
              <a:t>)</a:t>
            </a:r>
          </a:p>
          <a:p>
            <a:pPr lvl="1"/>
            <a:r>
              <a:rPr lang="en-NZ" dirty="0" err="1"/>
              <a:t>Normalización</a:t>
            </a:r>
            <a:endParaRPr lang="en-NZ" dirty="0"/>
          </a:p>
          <a:p>
            <a:r>
              <a:rPr lang="en-NZ" dirty="0" err="1"/>
              <a:t>Admnistración</a:t>
            </a:r>
            <a:endParaRPr lang="en-NZ" dirty="0"/>
          </a:p>
          <a:p>
            <a:pPr lvl="1"/>
            <a:r>
              <a:rPr lang="en-NZ" dirty="0" err="1"/>
              <a:t>Instalación</a:t>
            </a:r>
            <a:endParaRPr lang="en-NZ" dirty="0"/>
          </a:p>
          <a:p>
            <a:pPr lvl="1"/>
            <a:r>
              <a:rPr lang="en-NZ" dirty="0" err="1"/>
              <a:t>Seguridad</a:t>
            </a:r>
            <a:endParaRPr lang="en-NZ" dirty="0"/>
          </a:p>
          <a:p>
            <a:pPr lvl="1"/>
            <a:r>
              <a:rPr lang="en-NZ" dirty="0" err="1"/>
              <a:t>Respaldos</a:t>
            </a:r>
            <a:endParaRPr lang="en-NZ" dirty="0"/>
          </a:p>
          <a:p>
            <a:pPr lvl="1"/>
            <a:r>
              <a:rPr lang="en-NZ" dirty="0" err="1"/>
              <a:t>Optimización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7687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CCFC-A37C-D9A5-DE24-9B8075C3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1" y="540000"/>
            <a:ext cx="8413500" cy="745875"/>
          </a:xfrm>
        </p:spPr>
        <p:txBody>
          <a:bodyPr>
            <a:normAutofit fontScale="90000"/>
          </a:bodyPr>
          <a:lstStyle/>
          <a:p>
            <a:r>
              <a:rPr lang="en-NZ" dirty="0" err="1"/>
              <a:t>Ejemplos</a:t>
            </a:r>
            <a:r>
              <a:rPr lang="en-NZ" dirty="0"/>
              <a:t> </a:t>
            </a:r>
            <a:r>
              <a:rPr lang="en-NZ" dirty="0" err="1"/>
              <a:t>Prácticos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CA70-2AC9-C0BF-372D-FCCEDB2F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504951"/>
            <a:ext cx="11101136" cy="4803774"/>
          </a:xfrm>
        </p:spPr>
        <p:txBody>
          <a:bodyPr>
            <a:normAutofit/>
          </a:bodyPr>
          <a:lstStyle/>
          <a:p>
            <a:r>
              <a:rPr lang="en-NZ" dirty="0">
                <a:hlinkClick r:id="rId2"/>
              </a:rPr>
              <a:t>https://www.w3schools.com/sql/</a:t>
            </a:r>
            <a:endParaRPr lang="en-NZ" dirty="0"/>
          </a:p>
          <a:p>
            <a:r>
              <a:rPr lang="en-NZ" dirty="0">
                <a:hlinkClick r:id="rId3"/>
              </a:rPr>
              <a:t>https://livesql.oracle.com/</a:t>
            </a:r>
            <a:endParaRPr lang="en-NZ" dirty="0"/>
          </a:p>
          <a:p>
            <a:r>
              <a:rPr lang="en-NZ" dirty="0">
                <a:hlinkClick r:id="rId4"/>
              </a:rPr>
              <a:t>https://learn.microsoft.com/es-MX/training/paths/get-started-querying-with-transact-sql/</a:t>
            </a:r>
            <a:endParaRPr lang="en-NZ" dirty="0"/>
          </a:p>
          <a:p>
            <a:r>
              <a:rPr lang="en-NZ" dirty="0">
                <a:hlinkClick r:id="rId5"/>
              </a:rPr>
              <a:t>https://microsoftlearning.github.io/dp-080-Transact-SQL/Instructions/Labs/00-setup.html</a:t>
            </a:r>
            <a:endParaRPr lang="en-NZ" dirty="0"/>
          </a:p>
          <a:p>
            <a:r>
              <a:rPr lang="en-NZ" dirty="0">
                <a:hlinkClick r:id="rId6"/>
              </a:rPr>
              <a:t>https://www.postgresql.org/about/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1862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BAADE6-186B-D1FD-A330-38D94598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28905"/>
            <a:ext cx="8048523" cy="579499"/>
          </a:xfrm>
        </p:spPr>
        <p:txBody>
          <a:bodyPr>
            <a:normAutofit fontScale="90000"/>
          </a:bodyPr>
          <a:lstStyle/>
          <a:p>
            <a:r>
              <a:rPr lang="en-NZ" sz="4900" dirty="0" err="1"/>
              <a:t>Preguntas</a:t>
            </a:r>
            <a:r>
              <a:rPr lang="en-NZ" sz="4900" dirty="0"/>
              <a:t> y </a:t>
            </a:r>
            <a:r>
              <a:rPr lang="en-NZ" sz="4900" dirty="0" err="1"/>
              <a:t>Respuestas</a:t>
            </a:r>
            <a:endParaRPr lang="en-NZ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 descr="Dark Grey Question mark">
                <a:extLst>
                  <a:ext uri="{FF2B5EF4-FFF2-40B4-BE49-F238E27FC236}">
                    <a16:creationId xmlns:a16="http://schemas.microsoft.com/office/drawing/2014/main" id="{1825953C-EE86-0C97-AFB9-CCCAEE97C3B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45924155"/>
                  </p:ext>
                </p:extLst>
              </p:nvPr>
            </p:nvGraphicFramePr>
            <p:xfrm>
              <a:off x="5151943" y="2898162"/>
              <a:ext cx="1877001" cy="30412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77001" cy="3041288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79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 descr="Dark Grey Question mark">
                <a:extLst>
                  <a:ext uri="{FF2B5EF4-FFF2-40B4-BE49-F238E27FC236}">
                    <a16:creationId xmlns:a16="http://schemas.microsoft.com/office/drawing/2014/main" id="{1825953C-EE86-0C97-AFB9-CCCAEE97C3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1943" y="2898162"/>
                <a:ext cx="1877001" cy="304128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751286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201</TotalTime>
  <Words>363</Words>
  <Application>Microsoft Office PowerPoint</Application>
  <PresentationFormat>Widescreen</PresentationFormat>
  <Paragraphs>68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Bell MT</vt:lpstr>
      <vt:lpstr>Roboto</vt:lpstr>
      <vt:lpstr>GlowVTI</vt:lpstr>
      <vt:lpstr>Bases de datos Parte 1</vt:lpstr>
      <vt:lpstr>Agenda</vt:lpstr>
      <vt:lpstr>Introducción </vt:lpstr>
      <vt:lpstr>Introducción a bases datos </vt:lpstr>
      <vt:lpstr>Tipos de bases de datos</vt:lpstr>
      <vt:lpstr>Lenguajes de Consulta</vt:lpstr>
      <vt:lpstr>Diseño y Administración</vt:lpstr>
      <vt:lpstr>Ejemplos Prácticos</vt:lpstr>
      <vt:lpstr>Preguntas y Respuestas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Oportunidades Laborales para Ingenieros de Software</dc:title>
  <dc:creator>Arturo Bravo</dc:creator>
  <cp:lastModifiedBy>Arturo Bravo</cp:lastModifiedBy>
  <cp:revision>1</cp:revision>
  <dcterms:created xsi:type="dcterms:W3CDTF">2023-04-28T10:38:49Z</dcterms:created>
  <dcterms:modified xsi:type="dcterms:W3CDTF">2023-04-30T10:23:04Z</dcterms:modified>
</cp:coreProperties>
</file>